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89" r:id="rId35"/>
    <p:sldId id="290" r:id="rId36"/>
    <p:sldId id="292" r:id="rId37"/>
    <p:sldId id="291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6" r:id="rId61"/>
    <p:sldId id="315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9" autoAdjust="0"/>
    <p:restoredTop sz="79339" autoAdjust="0"/>
  </p:normalViewPr>
  <p:slideViewPr>
    <p:cSldViewPr snapToGrid="0">
      <p:cViewPr varScale="1">
        <p:scale>
          <a:sx n="59" d="100"/>
          <a:sy n="59" d="100"/>
        </p:scale>
        <p:origin x="12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EB2F7-DD55-4827-B330-91EF7C66B5AE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05F0DD-1DE7-47B9-85A6-3AA606D67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29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5F0DD-1DE7-47B9-85A6-3AA606D672D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45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5F0DD-1DE7-47B9-85A6-3AA606D672D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3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5F0DD-1DE7-47B9-85A6-3AA606D672D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7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5F0DD-1DE7-47B9-85A6-3AA606D672D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27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5F0DD-1DE7-47B9-85A6-3AA606D672D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1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05F0DD-1DE7-47B9-85A6-3AA606D672D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655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41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69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7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56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5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27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15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59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90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6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39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C3A1F-5A77-407F-A5D7-78FCFCC49853}" type="datetimeFigureOut">
              <a:rPr lang="en-US" smtClean="0"/>
              <a:t>7/21/2023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6AE27-659F-4F3C-AC58-1A74B32A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516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10.jpg"/><Relationship Id="rId7" Type="http://schemas.openxmlformats.org/officeDocument/2006/relationships/image" Target="../media/image26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8.jpg"/><Relationship Id="rId10" Type="http://schemas.openxmlformats.org/officeDocument/2006/relationships/image" Target="../media/image31.jpg"/><Relationship Id="rId4" Type="http://schemas.openxmlformats.org/officeDocument/2006/relationships/image" Target="../media/image37.jpg"/><Relationship Id="rId9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1.jpg"/><Relationship Id="rId7" Type="http://schemas.openxmlformats.org/officeDocument/2006/relationships/image" Target="../media/image4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26.jp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5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1.jpg"/><Relationship Id="rId7" Type="http://schemas.openxmlformats.org/officeDocument/2006/relationships/image" Target="../media/image5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10" Type="http://schemas.openxmlformats.org/officeDocument/2006/relationships/image" Target="../media/image52.jpeg"/><Relationship Id="rId4" Type="http://schemas.openxmlformats.org/officeDocument/2006/relationships/image" Target="../media/image47.png"/><Relationship Id="rId9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53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8.jpg"/><Relationship Id="rId7" Type="http://schemas.openxmlformats.org/officeDocument/2006/relationships/image" Target="../media/image5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10.jpg"/><Relationship Id="rId9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60.png"/><Relationship Id="rId7" Type="http://schemas.openxmlformats.org/officeDocument/2006/relationships/image" Target="../media/image63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eg"/><Relationship Id="rId4" Type="http://schemas.openxmlformats.org/officeDocument/2006/relationships/image" Target="../media/image26.jpg"/><Relationship Id="rId9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26.jpg"/><Relationship Id="rId7" Type="http://schemas.openxmlformats.org/officeDocument/2006/relationships/image" Target="../media/image3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5.jpg"/><Relationship Id="rId10" Type="http://schemas.openxmlformats.org/officeDocument/2006/relationships/image" Target="../media/image67.jpg"/><Relationship Id="rId4" Type="http://schemas.openxmlformats.org/officeDocument/2006/relationships/image" Target="../media/image62.jpg"/><Relationship Id="rId9" Type="http://schemas.openxmlformats.org/officeDocument/2006/relationships/image" Target="../media/image6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7" Type="http://schemas.openxmlformats.org/officeDocument/2006/relationships/image" Target="../media/image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48.jpg"/><Relationship Id="rId4" Type="http://schemas.openxmlformats.org/officeDocument/2006/relationships/image" Target="../media/image6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aw.cornell.edu/uscode/text/22/1732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74.png"/><Relationship Id="rId3" Type="http://schemas.microsoft.com/office/2007/relationships/media" Target="../media/media2.mp3"/><Relationship Id="rId7" Type="http://schemas.openxmlformats.org/officeDocument/2006/relationships/image" Target="../media/image16.png"/><Relationship Id="rId12" Type="http://schemas.openxmlformats.org/officeDocument/2006/relationships/image" Target="../media/image5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73.jp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2.jpg"/><Relationship Id="rId4" Type="http://schemas.openxmlformats.org/officeDocument/2006/relationships/audio" Target="../media/media2.mp3"/><Relationship Id="rId9" Type="http://schemas.openxmlformats.org/officeDocument/2006/relationships/image" Target="../media/image48.jpg"/><Relationship Id="rId1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4.png"/><Relationship Id="rId7" Type="http://schemas.openxmlformats.org/officeDocument/2006/relationships/hyperlink" Target="https://www.google.com/search?rlz=1C1GCEB_enUS980US982&amp;q=Ville+Valo&amp;stick=H4sIAAAAAAAAAONgVuLUz9U3MDTJLat8xGjCLfDyxz1hKe1Ja05eY1Tl4grOyC93zSvJLKkUEudig7J4pbi5ELp4FrFyhWXm5KQqhCXm5AMAEIc0OVEAAAA&amp;sa=X&amp;ved=2ahUKEwj3-I7AnaCAAxW9mGoFHTGRCDMQzIcDKAB6BAgsEAE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13" Type="http://schemas.openxmlformats.org/officeDocument/2006/relationships/image" Target="../media/image66.jpg"/><Relationship Id="rId3" Type="http://schemas.openxmlformats.org/officeDocument/2006/relationships/image" Target="../media/image79.jpg"/><Relationship Id="rId7" Type="http://schemas.openxmlformats.org/officeDocument/2006/relationships/image" Target="../media/image57.pn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11" Type="http://schemas.openxmlformats.org/officeDocument/2006/relationships/image" Target="../media/image50.png"/><Relationship Id="rId5" Type="http://schemas.openxmlformats.org/officeDocument/2006/relationships/image" Target="../media/image81.jpg"/><Relationship Id="rId10" Type="http://schemas.openxmlformats.org/officeDocument/2006/relationships/image" Target="../media/image49.png"/><Relationship Id="rId4" Type="http://schemas.openxmlformats.org/officeDocument/2006/relationships/image" Target="../media/image80.jpg"/><Relationship Id="rId9" Type="http://schemas.openxmlformats.org/officeDocument/2006/relationships/image" Target="../media/image83.jpeg"/><Relationship Id="rId14" Type="http://schemas.openxmlformats.org/officeDocument/2006/relationships/image" Target="../media/image8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6.jpg"/><Relationship Id="rId7" Type="http://schemas.openxmlformats.org/officeDocument/2006/relationships/image" Target="../media/image8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66.jpg"/><Relationship Id="rId4" Type="http://schemas.openxmlformats.org/officeDocument/2006/relationships/image" Target="../media/image7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62.jpg"/><Relationship Id="rId4" Type="http://schemas.openxmlformats.org/officeDocument/2006/relationships/image" Target="../media/image2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89.jpg"/><Relationship Id="rId7" Type="http://schemas.openxmlformats.org/officeDocument/2006/relationships/image" Target="../media/image9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62.jpg"/><Relationship Id="rId10" Type="http://schemas.openxmlformats.org/officeDocument/2006/relationships/image" Target="../media/image93.jpg"/><Relationship Id="rId4" Type="http://schemas.openxmlformats.org/officeDocument/2006/relationships/image" Target="../media/image26.jpg"/><Relationship Id="rId9" Type="http://schemas.openxmlformats.org/officeDocument/2006/relationships/image" Target="../media/image9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png"/><Relationship Id="rId7" Type="http://schemas.openxmlformats.org/officeDocument/2006/relationships/image" Target="../media/image99.jp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11" Type="http://schemas.openxmlformats.org/officeDocument/2006/relationships/image" Target="../media/image102.jpg"/><Relationship Id="rId5" Type="http://schemas.openxmlformats.org/officeDocument/2006/relationships/image" Target="../media/image97.png"/><Relationship Id="rId10" Type="http://schemas.openxmlformats.org/officeDocument/2006/relationships/image" Target="../media/image11.jpg"/><Relationship Id="rId4" Type="http://schemas.openxmlformats.org/officeDocument/2006/relationships/image" Target="../media/image96.png"/><Relationship Id="rId9" Type="http://schemas.openxmlformats.org/officeDocument/2006/relationships/image" Target="../media/image101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19.jpg"/><Relationship Id="rId7" Type="http://schemas.openxmlformats.org/officeDocument/2006/relationships/image" Target="../media/image104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93.jpg"/><Relationship Id="rId10" Type="http://schemas.openxmlformats.org/officeDocument/2006/relationships/image" Target="../media/image73.jpg"/><Relationship Id="rId4" Type="http://schemas.openxmlformats.org/officeDocument/2006/relationships/image" Target="../media/image92.jpg"/><Relationship Id="rId9" Type="http://schemas.openxmlformats.org/officeDocument/2006/relationships/image" Target="../media/image106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23.png"/><Relationship Id="rId7" Type="http://schemas.openxmlformats.org/officeDocument/2006/relationships/image" Target="../media/image93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5" Type="http://schemas.openxmlformats.org/officeDocument/2006/relationships/image" Target="../media/image19.jpg"/><Relationship Id="rId4" Type="http://schemas.openxmlformats.org/officeDocument/2006/relationships/image" Target="../media/image91.jpg"/><Relationship Id="rId9" Type="http://schemas.openxmlformats.org/officeDocument/2006/relationships/image" Target="../media/image10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112.jpg"/><Relationship Id="rId7" Type="http://schemas.openxmlformats.org/officeDocument/2006/relationships/image" Target="../media/image114.jpeg"/><Relationship Id="rId12" Type="http://schemas.openxmlformats.org/officeDocument/2006/relationships/image" Target="../media/image119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18.png"/><Relationship Id="rId5" Type="http://schemas.openxmlformats.org/officeDocument/2006/relationships/image" Target="../media/image94.jpeg"/><Relationship Id="rId10" Type="http://schemas.openxmlformats.org/officeDocument/2006/relationships/image" Target="../media/image117.png"/><Relationship Id="rId4" Type="http://schemas.openxmlformats.org/officeDocument/2006/relationships/image" Target="../media/image113.jpg"/><Relationship Id="rId9" Type="http://schemas.openxmlformats.org/officeDocument/2006/relationships/image" Target="../media/image11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9.jpg"/><Relationship Id="rId7" Type="http://schemas.openxmlformats.org/officeDocument/2006/relationships/image" Target="../media/image12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5" Type="http://schemas.openxmlformats.org/officeDocument/2006/relationships/image" Target="../media/image121.jpg"/><Relationship Id="rId4" Type="http://schemas.openxmlformats.org/officeDocument/2006/relationships/image" Target="../media/image12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jpg"/><Relationship Id="rId7" Type="http://schemas.openxmlformats.org/officeDocument/2006/relationships/image" Target="../media/image9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127.jpg"/><Relationship Id="rId10" Type="http://schemas.openxmlformats.org/officeDocument/2006/relationships/image" Target="../media/image57.png"/><Relationship Id="rId4" Type="http://schemas.openxmlformats.org/officeDocument/2006/relationships/image" Target="../media/image126.png"/><Relationship Id="rId9" Type="http://schemas.openxmlformats.org/officeDocument/2006/relationships/image" Target="../media/image12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g"/><Relationship Id="rId3" Type="http://schemas.openxmlformats.org/officeDocument/2006/relationships/image" Target="../media/image23.png"/><Relationship Id="rId7" Type="http://schemas.openxmlformats.org/officeDocument/2006/relationships/image" Target="../media/image57.pn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8.jpg"/><Relationship Id="rId4" Type="http://schemas.openxmlformats.org/officeDocument/2006/relationships/image" Target="../media/image1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3" Type="http://schemas.openxmlformats.org/officeDocument/2006/relationships/image" Target="../media/image48.jpg"/><Relationship Id="rId7" Type="http://schemas.openxmlformats.org/officeDocument/2006/relationships/image" Target="../media/image131.jpg"/><Relationship Id="rId12" Type="http://schemas.openxmlformats.org/officeDocument/2006/relationships/image" Target="../media/image1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eg"/><Relationship Id="rId11" Type="http://schemas.openxmlformats.org/officeDocument/2006/relationships/image" Target="../media/image135.jpg"/><Relationship Id="rId5" Type="http://schemas.openxmlformats.org/officeDocument/2006/relationships/image" Target="../media/image129.png"/><Relationship Id="rId10" Type="http://schemas.openxmlformats.org/officeDocument/2006/relationships/image" Target="../media/image134.jpeg"/><Relationship Id="rId4" Type="http://schemas.openxmlformats.org/officeDocument/2006/relationships/image" Target="../media/image57.png"/><Relationship Id="rId9" Type="http://schemas.openxmlformats.org/officeDocument/2006/relationships/image" Target="../media/image133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g"/><Relationship Id="rId5" Type="http://schemas.openxmlformats.org/officeDocument/2006/relationships/image" Target="../media/image139.jpg"/><Relationship Id="rId4" Type="http://schemas.openxmlformats.org/officeDocument/2006/relationships/image" Target="../media/image1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g"/><Relationship Id="rId4" Type="http://schemas.openxmlformats.org/officeDocument/2006/relationships/image" Target="../media/image13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jpg"/><Relationship Id="rId4" Type="http://schemas.openxmlformats.org/officeDocument/2006/relationships/image" Target="../media/image139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jpg"/><Relationship Id="rId3" Type="http://schemas.openxmlformats.org/officeDocument/2006/relationships/image" Target="../media/image31.jpg"/><Relationship Id="rId7" Type="http://schemas.openxmlformats.org/officeDocument/2006/relationships/image" Target="../media/image141.png"/><Relationship Id="rId12" Type="http://schemas.openxmlformats.org/officeDocument/2006/relationships/image" Target="../media/image14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g"/><Relationship Id="rId11" Type="http://schemas.openxmlformats.org/officeDocument/2006/relationships/image" Target="../media/image146.jpeg"/><Relationship Id="rId5" Type="http://schemas.openxmlformats.org/officeDocument/2006/relationships/image" Target="../media/image139.jpg"/><Relationship Id="rId10" Type="http://schemas.openxmlformats.org/officeDocument/2006/relationships/image" Target="../media/image145.jpeg"/><Relationship Id="rId4" Type="http://schemas.openxmlformats.org/officeDocument/2006/relationships/image" Target="../media/image142.jpg"/><Relationship Id="rId9" Type="http://schemas.openxmlformats.org/officeDocument/2006/relationships/image" Target="../media/image144.jpeg"/><Relationship Id="rId14" Type="http://schemas.openxmlformats.org/officeDocument/2006/relationships/image" Target="../media/image14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39.jpg"/><Relationship Id="rId3" Type="http://schemas.openxmlformats.org/officeDocument/2006/relationships/image" Target="../media/image142.jpg"/><Relationship Id="rId7" Type="http://schemas.openxmlformats.org/officeDocument/2006/relationships/image" Target="../media/image152.jpg"/><Relationship Id="rId12" Type="http://schemas.openxmlformats.org/officeDocument/2006/relationships/image" Target="../media/image15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g"/><Relationship Id="rId11" Type="http://schemas.openxmlformats.org/officeDocument/2006/relationships/image" Target="../media/image155.jpg"/><Relationship Id="rId5" Type="http://schemas.openxmlformats.org/officeDocument/2006/relationships/image" Target="../media/image150.png"/><Relationship Id="rId10" Type="http://schemas.openxmlformats.org/officeDocument/2006/relationships/image" Target="../media/image154.jpeg"/><Relationship Id="rId4" Type="http://schemas.openxmlformats.org/officeDocument/2006/relationships/image" Target="../media/image143.png"/><Relationship Id="rId9" Type="http://schemas.openxmlformats.org/officeDocument/2006/relationships/image" Target="../media/image153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3" Type="http://schemas.openxmlformats.org/officeDocument/2006/relationships/image" Target="../media/image143.png"/><Relationship Id="rId7" Type="http://schemas.openxmlformats.org/officeDocument/2006/relationships/image" Target="../media/image14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23.png"/><Relationship Id="rId4" Type="http://schemas.openxmlformats.org/officeDocument/2006/relationships/image" Target="../media/image157.jpg"/><Relationship Id="rId9" Type="http://schemas.openxmlformats.org/officeDocument/2006/relationships/image" Target="../media/image14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13" Type="http://schemas.openxmlformats.org/officeDocument/2006/relationships/image" Target="../media/image159.jpeg"/><Relationship Id="rId3" Type="http://schemas.openxmlformats.org/officeDocument/2006/relationships/image" Target="../media/image31.jpg"/><Relationship Id="rId7" Type="http://schemas.openxmlformats.org/officeDocument/2006/relationships/image" Target="../media/image148.jpg"/><Relationship Id="rId12" Type="http://schemas.openxmlformats.org/officeDocument/2006/relationships/image" Target="../media/image15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g"/><Relationship Id="rId11" Type="http://schemas.openxmlformats.org/officeDocument/2006/relationships/image" Target="../media/image154.jpeg"/><Relationship Id="rId5" Type="http://schemas.openxmlformats.org/officeDocument/2006/relationships/image" Target="../media/image48.jpg"/><Relationship Id="rId10" Type="http://schemas.openxmlformats.org/officeDocument/2006/relationships/image" Target="../media/image153.jpeg"/><Relationship Id="rId4" Type="http://schemas.openxmlformats.org/officeDocument/2006/relationships/image" Target="../media/image143.png"/><Relationship Id="rId9" Type="http://schemas.openxmlformats.org/officeDocument/2006/relationships/image" Target="../media/image1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eg"/><Relationship Id="rId5" Type="http://schemas.openxmlformats.org/officeDocument/2006/relationships/image" Target="../media/image161.jpg"/><Relationship Id="rId4" Type="http://schemas.openxmlformats.org/officeDocument/2006/relationships/image" Target="../media/image48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eg"/><Relationship Id="rId3" Type="http://schemas.openxmlformats.org/officeDocument/2006/relationships/image" Target="../media/image48.jpg"/><Relationship Id="rId7" Type="http://schemas.openxmlformats.org/officeDocument/2006/relationships/image" Target="../media/image158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g"/><Relationship Id="rId11" Type="http://schemas.openxmlformats.org/officeDocument/2006/relationships/image" Target="../media/image167.png"/><Relationship Id="rId5" Type="http://schemas.openxmlformats.org/officeDocument/2006/relationships/image" Target="../media/image142.jpg"/><Relationship Id="rId10" Type="http://schemas.openxmlformats.org/officeDocument/2006/relationships/image" Target="../media/image166.jpeg"/><Relationship Id="rId4" Type="http://schemas.openxmlformats.org/officeDocument/2006/relationships/image" Target="../media/image163.jpg"/><Relationship Id="rId9" Type="http://schemas.openxmlformats.org/officeDocument/2006/relationships/image" Target="../media/image165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3.png"/><Relationship Id="rId3" Type="http://schemas.openxmlformats.org/officeDocument/2006/relationships/image" Target="../media/image48.jpg"/><Relationship Id="rId7" Type="http://schemas.openxmlformats.org/officeDocument/2006/relationships/image" Target="../media/image169.jpg"/><Relationship Id="rId12" Type="http://schemas.openxmlformats.org/officeDocument/2006/relationships/image" Target="../media/image172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55.jpg"/><Relationship Id="rId5" Type="http://schemas.openxmlformats.org/officeDocument/2006/relationships/image" Target="../media/image166.jpeg"/><Relationship Id="rId10" Type="http://schemas.openxmlformats.org/officeDocument/2006/relationships/image" Target="../media/image167.png"/><Relationship Id="rId4" Type="http://schemas.openxmlformats.org/officeDocument/2006/relationships/image" Target="../media/image163.jpg"/><Relationship Id="rId9" Type="http://schemas.openxmlformats.org/officeDocument/2006/relationships/image" Target="../media/image171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eg"/><Relationship Id="rId13" Type="http://schemas.openxmlformats.org/officeDocument/2006/relationships/image" Target="../media/image179.jpeg"/><Relationship Id="rId3" Type="http://schemas.openxmlformats.org/officeDocument/2006/relationships/image" Target="../media/image174.png"/><Relationship Id="rId7" Type="http://schemas.openxmlformats.org/officeDocument/2006/relationships/image" Target="../media/image176.jpg"/><Relationship Id="rId12" Type="http://schemas.openxmlformats.org/officeDocument/2006/relationships/image" Target="../media/image31.jpg"/><Relationship Id="rId2" Type="http://schemas.openxmlformats.org/officeDocument/2006/relationships/image" Target="../media/image48.jpg"/><Relationship Id="rId16" Type="http://schemas.openxmlformats.org/officeDocument/2006/relationships/image" Target="../media/image1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g"/><Relationship Id="rId11" Type="http://schemas.openxmlformats.org/officeDocument/2006/relationships/image" Target="../media/image178.jpg"/><Relationship Id="rId5" Type="http://schemas.openxmlformats.org/officeDocument/2006/relationships/image" Target="../media/image142.jpg"/><Relationship Id="rId15" Type="http://schemas.openxmlformats.org/officeDocument/2006/relationships/image" Target="../media/image181.png"/><Relationship Id="rId10" Type="http://schemas.openxmlformats.org/officeDocument/2006/relationships/image" Target="../media/image167.png"/><Relationship Id="rId4" Type="http://schemas.openxmlformats.org/officeDocument/2006/relationships/image" Target="../media/image163.jpg"/><Relationship Id="rId9" Type="http://schemas.openxmlformats.org/officeDocument/2006/relationships/image" Target="../media/image171.jpg"/><Relationship Id="rId14" Type="http://schemas.openxmlformats.org/officeDocument/2006/relationships/image" Target="../media/image180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13" Type="http://schemas.openxmlformats.org/officeDocument/2006/relationships/image" Target="../media/image186.jpg"/><Relationship Id="rId3" Type="http://schemas.openxmlformats.org/officeDocument/2006/relationships/image" Target="../media/image183.jpeg"/><Relationship Id="rId7" Type="http://schemas.openxmlformats.org/officeDocument/2006/relationships/image" Target="../media/image163.jpg"/><Relationship Id="rId12" Type="http://schemas.openxmlformats.org/officeDocument/2006/relationships/image" Target="../media/image185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184.jpeg"/><Relationship Id="rId5" Type="http://schemas.openxmlformats.org/officeDocument/2006/relationships/image" Target="../media/image143.png"/><Relationship Id="rId15" Type="http://schemas.openxmlformats.org/officeDocument/2006/relationships/image" Target="../media/image158.jpeg"/><Relationship Id="rId10" Type="http://schemas.openxmlformats.org/officeDocument/2006/relationships/image" Target="../media/image139.jpg"/><Relationship Id="rId4" Type="http://schemas.openxmlformats.org/officeDocument/2006/relationships/image" Target="../media/image23.png"/><Relationship Id="rId9" Type="http://schemas.openxmlformats.org/officeDocument/2006/relationships/image" Target="../media/image167.png"/><Relationship Id="rId14" Type="http://schemas.openxmlformats.org/officeDocument/2006/relationships/image" Target="../media/image156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7" Type="http://schemas.openxmlformats.org/officeDocument/2006/relationships/image" Target="../media/image139.jp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jpeg"/><Relationship Id="rId5" Type="http://schemas.openxmlformats.org/officeDocument/2006/relationships/image" Target="../media/image31.jpg"/><Relationship Id="rId4" Type="http://schemas.openxmlformats.org/officeDocument/2006/relationships/image" Target="../media/image16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63.jpg"/><Relationship Id="rId7" Type="http://schemas.openxmlformats.org/officeDocument/2006/relationships/image" Target="../media/image189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jpeg"/><Relationship Id="rId5" Type="http://schemas.openxmlformats.org/officeDocument/2006/relationships/image" Target="../media/image167.png"/><Relationship Id="rId4" Type="http://schemas.openxmlformats.org/officeDocument/2006/relationships/image" Target="../media/image18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23.png"/><Relationship Id="rId3" Type="http://schemas.openxmlformats.org/officeDocument/2006/relationships/image" Target="../media/image187.png"/><Relationship Id="rId7" Type="http://schemas.openxmlformats.org/officeDocument/2006/relationships/image" Target="../media/image193.jpg"/><Relationship Id="rId12" Type="http://schemas.openxmlformats.org/officeDocument/2006/relationships/image" Target="../media/image19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jpg"/><Relationship Id="rId11" Type="http://schemas.openxmlformats.org/officeDocument/2006/relationships/image" Target="../media/image197.jpg"/><Relationship Id="rId5" Type="http://schemas.openxmlformats.org/officeDocument/2006/relationships/image" Target="../media/image192.jpeg"/><Relationship Id="rId10" Type="http://schemas.openxmlformats.org/officeDocument/2006/relationships/image" Target="../media/image196.jpg"/><Relationship Id="rId4" Type="http://schemas.openxmlformats.org/officeDocument/2006/relationships/image" Target="../media/image191.png"/><Relationship Id="rId9" Type="http://schemas.openxmlformats.org/officeDocument/2006/relationships/image" Target="../media/image19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6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8.png"/><Relationship Id="rId4" Type="http://schemas.openxmlformats.org/officeDocument/2006/relationships/image" Target="../media/image16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png"/><Relationship Id="rId5" Type="http://schemas.openxmlformats.org/officeDocument/2006/relationships/image" Target="../media/image156.jpg"/><Relationship Id="rId4" Type="http://schemas.openxmlformats.org/officeDocument/2006/relationships/image" Target="../media/image163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75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jpg"/><Relationship Id="rId5" Type="http://schemas.openxmlformats.org/officeDocument/2006/relationships/image" Target="../media/image163.jpg"/><Relationship Id="rId4" Type="http://schemas.openxmlformats.org/officeDocument/2006/relationships/image" Target="../media/image13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g"/><Relationship Id="rId5" Type="http://schemas.openxmlformats.org/officeDocument/2006/relationships/image" Target="../media/image200.jpg"/><Relationship Id="rId4" Type="http://schemas.openxmlformats.org/officeDocument/2006/relationships/image" Target="../media/image175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jpg"/><Relationship Id="rId4" Type="http://schemas.openxmlformats.org/officeDocument/2006/relationships/image" Target="../media/image139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g"/><Relationship Id="rId13" Type="http://schemas.openxmlformats.org/officeDocument/2006/relationships/image" Target="../media/image207.jpg"/><Relationship Id="rId3" Type="http://schemas.openxmlformats.org/officeDocument/2006/relationships/image" Target="../media/image202.jpg"/><Relationship Id="rId7" Type="http://schemas.openxmlformats.org/officeDocument/2006/relationships/image" Target="../media/image187.png"/><Relationship Id="rId12" Type="http://schemas.openxmlformats.org/officeDocument/2006/relationships/image" Target="../media/image206.jpg"/><Relationship Id="rId17" Type="http://schemas.openxmlformats.org/officeDocument/2006/relationships/image" Target="../media/image210.jpg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www.tarrantcountytx.gov/content/main/en/news/2023/disaster-declaration---wildfires.html?linklocation=latest-news&amp;linkname=Disaster%20Declaration%20-%20Wildfir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11" Type="http://schemas.openxmlformats.org/officeDocument/2006/relationships/image" Target="../media/image163.jpg"/><Relationship Id="rId5" Type="http://schemas.openxmlformats.org/officeDocument/2006/relationships/image" Target="../media/image31.jpg"/><Relationship Id="rId15" Type="http://schemas.openxmlformats.org/officeDocument/2006/relationships/image" Target="../media/image209.jpeg"/><Relationship Id="rId10" Type="http://schemas.openxmlformats.org/officeDocument/2006/relationships/image" Target="../media/image139.jpg"/><Relationship Id="rId4" Type="http://schemas.openxmlformats.org/officeDocument/2006/relationships/image" Target="../media/image203.jpg"/><Relationship Id="rId9" Type="http://schemas.openxmlformats.org/officeDocument/2006/relationships/image" Target="../media/image205.jpg"/><Relationship Id="rId14" Type="http://schemas.openxmlformats.org/officeDocument/2006/relationships/image" Target="../media/image20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2.jpg"/><Relationship Id="rId4" Type="http://schemas.openxmlformats.org/officeDocument/2006/relationships/image" Target="../media/image18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g"/><Relationship Id="rId3" Type="http://schemas.openxmlformats.org/officeDocument/2006/relationships/image" Target="../media/image187.png"/><Relationship Id="rId7" Type="http://schemas.openxmlformats.org/officeDocument/2006/relationships/image" Target="../media/image13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g"/><Relationship Id="rId5" Type="http://schemas.openxmlformats.org/officeDocument/2006/relationships/image" Target="../media/image204.jpg"/><Relationship Id="rId10" Type="http://schemas.openxmlformats.org/officeDocument/2006/relationships/image" Target="../media/image203.jpg"/><Relationship Id="rId4" Type="http://schemas.openxmlformats.org/officeDocument/2006/relationships/image" Target="../media/image167.png"/><Relationship Id="rId9" Type="http://schemas.openxmlformats.org/officeDocument/2006/relationships/image" Target="../media/image208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jpg"/><Relationship Id="rId3" Type="http://schemas.openxmlformats.org/officeDocument/2006/relationships/image" Target="../media/image167.png"/><Relationship Id="rId7" Type="http://schemas.openxmlformats.org/officeDocument/2006/relationships/image" Target="../media/image163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11" Type="http://schemas.openxmlformats.org/officeDocument/2006/relationships/image" Target="../media/image84.jpg"/><Relationship Id="rId5" Type="http://schemas.openxmlformats.org/officeDocument/2006/relationships/image" Target="../media/image205.jpg"/><Relationship Id="rId10" Type="http://schemas.openxmlformats.org/officeDocument/2006/relationships/image" Target="../media/image211.jpg"/><Relationship Id="rId4" Type="http://schemas.openxmlformats.org/officeDocument/2006/relationships/image" Target="../media/image204.jpg"/><Relationship Id="rId9" Type="http://schemas.openxmlformats.org/officeDocument/2006/relationships/image" Target="../media/image1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eg"/><Relationship Id="rId3" Type="http://schemas.openxmlformats.org/officeDocument/2006/relationships/image" Target="../media/image213.png"/><Relationship Id="rId7" Type="http://schemas.openxmlformats.org/officeDocument/2006/relationships/image" Target="../media/image139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jpeg"/><Relationship Id="rId5" Type="http://schemas.openxmlformats.org/officeDocument/2006/relationships/image" Target="../media/image203.jpg"/><Relationship Id="rId10" Type="http://schemas.openxmlformats.org/officeDocument/2006/relationships/image" Target="../media/image217.png"/><Relationship Id="rId4" Type="http://schemas.openxmlformats.org/officeDocument/2006/relationships/image" Target="../media/image156.jpg"/><Relationship Id="rId9" Type="http://schemas.openxmlformats.org/officeDocument/2006/relationships/image" Target="../media/image216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8.jpg"/><Relationship Id="rId4" Type="http://schemas.openxmlformats.org/officeDocument/2006/relationships/image" Target="../media/image21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139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jpg"/><Relationship Id="rId5" Type="http://schemas.openxmlformats.org/officeDocument/2006/relationships/image" Target="../media/image219.jpg"/><Relationship Id="rId4" Type="http://schemas.openxmlformats.org/officeDocument/2006/relationships/image" Target="../media/image2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jpg"/><Relationship Id="rId7" Type="http://schemas.openxmlformats.org/officeDocument/2006/relationships/image" Target="../media/image213.png"/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5" Type="http://schemas.openxmlformats.org/officeDocument/2006/relationships/image" Target="../media/image212.png"/><Relationship Id="rId4" Type="http://schemas.openxmlformats.org/officeDocument/2006/relationships/image" Target="../media/image21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png"/><Relationship Id="rId4" Type="http://schemas.openxmlformats.org/officeDocument/2006/relationships/image" Target="../media/image2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2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g"/><Relationship Id="rId5" Type="http://schemas.openxmlformats.org/officeDocument/2006/relationships/image" Target="../media/image217.png"/><Relationship Id="rId4" Type="http://schemas.openxmlformats.org/officeDocument/2006/relationships/image" Target="../media/image21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jpg"/><Relationship Id="rId4" Type="http://schemas.openxmlformats.org/officeDocument/2006/relationships/image" Target="../media/image2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hyperlink" Target="https://newsroom.ibm.com/image/Michelle+Browdy+%283%29.jpg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Sleepgin</a:t>
            </a:r>
            <a:r>
              <a:rPr lang="en-US" dirty="0" smtClean="0"/>
              <a:t> outside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44" y="2706008"/>
            <a:ext cx="4605272" cy="13808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1561" y="4221271"/>
            <a:ext cx="4307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Offleash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Dog goes in house eats </a:t>
            </a:r>
            <a:r>
              <a:rPr lang="en-US" dirty="0" err="1" smtClean="0"/>
              <a:t>chiken</a:t>
            </a:r>
            <a:r>
              <a:rPr lang="en-US" dirty="0" smtClean="0"/>
              <a:t> from </a:t>
            </a:r>
            <a:r>
              <a:rPr lang="en-US" b="1" strike="sngStrike" dirty="0" smtClean="0"/>
              <a:t>oven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Person takes dog home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6301" y="4086878"/>
            <a:ext cx="4283902" cy="123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52186" y="2029216"/>
            <a:ext cx="4392330" cy="267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665929" y="3594970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Alior-Degler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7665929" y="4086878"/>
            <a:ext cx="2542783" cy="435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770" y="3130885"/>
            <a:ext cx="797172" cy="53111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77622" y="4308953"/>
            <a:ext cx="3469710" cy="1252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65929" y="2229633"/>
            <a:ext cx="319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KING.WORMS.WWI(</a:t>
            </a:r>
            <a:r>
              <a:rPr lang="en-US" strike="sngStrike" dirty="0" err="1" smtClean="0"/>
              <a:t>bismarkstr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8805797" y="2879458"/>
            <a:ext cx="1778696" cy="900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41085" y="2555621"/>
            <a:ext cx="2542783" cy="4350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7277621" y="2732948"/>
            <a:ext cx="3469710" cy="12526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170352" y="4271066"/>
            <a:ext cx="3469710" cy="12526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182784" y="3119995"/>
            <a:ext cx="966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Offleash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189973" y="4705220"/>
            <a:ext cx="3369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52395" y="4935255"/>
            <a:ext cx="2095956" cy="7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77866" y="4425668"/>
            <a:ext cx="13133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638795" y="548640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75314" y="5624248"/>
            <a:ext cx="220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Wildanminimal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logcal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700" y="5254115"/>
            <a:ext cx="1877858" cy="126168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764055" y="5254115"/>
            <a:ext cx="513566" cy="630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075" y="5821440"/>
            <a:ext cx="1489546" cy="9876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31" y="4856936"/>
            <a:ext cx="984145" cy="75733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638795" y="4682936"/>
            <a:ext cx="5318763" cy="22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99129" y="5912119"/>
            <a:ext cx="1905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Soul local </a:t>
            </a:r>
          </a:p>
          <a:p>
            <a:r>
              <a:rPr lang="en-US" dirty="0" err="1" smtClean="0"/>
              <a:t>nonPolcieOverlays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89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9" y="1478072"/>
            <a:ext cx="5373667" cy="33353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Sleepgin</a:t>
            </a:r>
            <a:r>
              <a:rPr lang="en-US" dirty="0" smtClean="0"/>
              <a:t> outside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46" y="2755726"/>
            <a:ext cx="1265711" cy="19020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8609" y="2041742"/>
            <a:ext cx="34969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Business Process </a:t>
            </a:r>
            <a:r>
              <a:rPr lang="en-US" dirty="0" err="1" smtClean="0"/>
              <a:t>Manamgent</a:t>
            </a:r>
            <a:endParaRPr lang="en-US" dirty="0" smtClean="0"/>
          </a:p>
          <a:p>
            <a:r>
              <a:rPr lang="en-US" dirty="0" smtClean="0"/>
              <a:t>Overlays</a:t>
            </a:r>
          </a:p>
          <a:p>
            <a:r>
              <a:rPr lang="en-US" dirty="0" smtClean="0"/>
              <a:t>IBM</a:t>
            </a:r>
          </a:p>
          <a:p>
            <a:r>
              <a:rPr lang="en-US" dirty="0" smtClean="0"/>
              <a:t>Visa-&gt;Apple</a:t>
            </a:r>
          </a:p>
          <a:p>
            <a:r>
              <a:rPr lang="en-US" dirty="0" smtClean="0"/>
              <a:t>With other monopolies </a:t>
            </a:r>
            <a:r>
              <a:rPr lang="en-US" dirty="0" err="1" smtClean="0"/>
              <a:t>Damiler</a:t>
            </a:r>
            <a:endParaRPr lang="en-US" dirty="0" smtClean="0"/>
          </a:p>
          <a:p>
            <a:r>
              <a:rPr lang="en-US" dirty="0" smtClean="0"/>
              <a:t>For Mental health business process management </a:t>
            </a:r>
            <a:r>
              <a:rPr lang="en-US" dirty="0" err="1" smtClean="0"/>
              <a:t>contributo</a:t>
            </a:r>
            <a:r>
              <a:rPr lang="en-US" dirty="0" smtClean="0"/>
              <a:t> </a:t>
            </a:r>
            <a:r>
              <a:rPr lang="en-US" dirty="0" err="1" smtClean="0"/>
              <a:t>neglegnace</a:t>
            </a:r>
            <a:r>
              <a:rPr lang="en-US" dirty="0" smtClean="0"/>
              <a:t> in PETOPHILIA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242755" y="1437811"/>
            <a:ext cx="2442576" cy="3695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35047" y="5348614"/>
            <a:ext cx="124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41.IPX(link)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010411" y="5348614"/>
            <a:ext cx="1390388" cy="46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74499" y="4947781"/>
            <a:ext cx="254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Mentcal</a:t>
            </a:r>
            <a:r>
              <a:rPr lang="en-US" strike="sngStrike" dirty="0" smtClean="0"/>
              <a:t> Cases ( </a:t>
            </a:r>
            <a:r>
              <a:rPr lang="en-US" strike="sngStrike" dirty="0" err="1" smtClean="0"/>
              <a:t>Hopsital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778609" y="1916482"/>
            <a:ext cx="2595057" cy="2542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92679" y="5717946"/>
            <a:ext cx="3333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CREDIT FRAUD</a:t>
            </a:r>
          </a:p>
          <a:p>
            <a:r>
              <a:rPr lang="en-US" dirty="0" smtClean="0"/>
              <a:t>0.1 OBAMA FINANCEI FRAUD ACT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1102289"/>
            <a:ext cx="284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SQ.NY.DoJ.DoL.VP.GERMANY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869177" y="1215889"/>
            <a:ext cx="1276245" cy="221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869176" y="1478836"/>
            <a:ext cx="1276245" cy="5755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0312" y="5317113"/>
            <a:ext cx="2254685" cy="1271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CASE?</a:t>
            </a:r>
            <a:endParaRPr lang="en-US" sz="6000" b="1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88932" y="4947781"/>
            <a:ext cx="1716065" cy="1816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91" y="4746813"/>
            <a:ext cx="895867" cy="94608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8636" y="4712298"/>
            <a:ext cx="13954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Contributory Negligence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413359" y="4746813"/>
            <a:ext cx="638827" cy="570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711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404" y="3081229"/>
            <a:ext cx="1331171" cy="9772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813" y="3081229"/>
            <a:ext cx="999376" cy="10033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00" y="4243453"/>
            <a:ext cx="1533525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47" y="4243454"/>
            <a:ext cx="113326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023" y="3055060"/>
            <a:ext cx="999376" cy="10033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25023" y="259288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wieland</a:t>
            </a:r>
            <a:endParaRPr lang="en-US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25023" y="2041742"/>
            <a:ext cx="999376" cy="2430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78488" y="4294086"/>
            <a:ext cx="6237961" cy="777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297" y="4677236"/>
            <a:ext cx="3905039" cy="120799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7490564" y="4084603"/>
            <a:ext cx="3219189" cy="2140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486400" y="1678488"/>
            <a:ext cx="201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AVAIBLIITY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573" y="1460807"/>
            <a:ext cx="1265711" cy="19020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55816" y="2076096"/>
            <a:ext cx="170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ONSITE: </a:t>
            </a:r>
          </a:p>
          <a:p>
            <a:r>
              <a:rPr lang="en-US" strike="sngStrike" dirty="0" smtClean="0"/>
              <a:t>Male white bald</a:t>
            </a:r>
            <a:endParaRPr lang="en-US" strike="sngStrike" dirty="0"/>
          </a:p>
        </p:txBody>
      </p:sp>
      <p:cxnSp>
        <p:nvCxnSpPr>
          <p:cNvPr id="28" name="Straight Connector 27"/>
          <p:cNvCxnSpPr>
            <a:stCxn id="24" idx="3"/>
          </p:cNvCxnSpPr>
          <p:nvPr/>
        </p:nvCxnSpPr>
        <p:spPr>
          <a:xfrm>
            <a:off x="7504260" y="1863154"/>
            <a:ext cx="3756639" cy="178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84109" y="1477544"/>
            <a:ext cx="850497" cy="116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930" y="3494614"/>
            <a:ext cx="983352" cy="56476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816" y="3362224"/>
            <a:ext cx="671843" cy="98779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0" y="1179498"/>
            <a:ext cx="12192000" cy="2129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trike="sngStrike" dirty="0" err="1" smtClean="0"/>
              <a:t>Dealthrow</a:t>
            </a:r>
            <a:r>
              <a:rPr lang="en-US" sz="1050" strike="sngStrike" dirty="0" smtClean="0"/>
              <a:t>(</a:t>
            </a:r>
            <a:r>
              <a:rPr lang="en-US" sz="1050" strike="sngStrike" dirty="0" err="1"/>
              <a:t>u</a:t>
            </a:r>
            <a:r>
              <a:rPr lang="en-US" sz="1050" strike="sngStrike" dirty="0" err="1" smtClean="0"/>
              <a:t>eber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589262" y="3032082"/>
            <a:ext cx="7966554" cy="10033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102908" y="3207649"/>
            <a:ext cx="9316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strike="sngStrike" dirty="0" err="1" smtClean="0"/>
              <a:t>Dealthrow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ueber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41662" y="3184482"/>
            <a:ext cx="6487938" cy="4969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670093" y="2058998"/>
            <a:ext cx="737430" cy="533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87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262" y="2673072"/>
            <a:ext cx="6381530" cy="19740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154477" y="2104373"/>
            <a:ext cx="7227518" cy="3144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64" y="1745275"/>
            <a:ext cx="594382" cy="8931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385" y="1745275"/>
            <a:ext cx="1207898" cy="893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921" y="1745274"/>
            <a:ext cx="893197" cy="8931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132" y="1733619"/>
            <a:ext cx="1355666" cy="9394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63014" y="1929008"/>
            <a:ext cx="4803542" cy="466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044" y="3108542"/>
            <a:ext cx="3028950" cy="30289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236" y="4801084"/>
            <a:ext cx="2206408" cy="1807868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6463430" y="3437160"/>
            <a:ext cx="2207955" cy="208862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C5</a:t>
            </a:r>
            <a:endParaRPr lang="en-US" sz="96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9261321" y="2915852"/>
            <a:ext cx="3303497" cy="3652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54510" y="2673072"/>
            <a:ext cx="3303497" cy="3652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822521" y="5160723"/>
            <a:ext cx="3842264" cy="1327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67013" y="1149660"/>
            <a:ext cx="119468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/>
              <a:t>41.</a:t>
            </a:r>
            <a:r>
              <a:rPr lang="en-US" sz="3600" b="1" strike="sngStrike" dirty="0" smtClean="0"/>
              <a:t>AL </a:t>
            </a:r>
            <a:r>
              <a:rPr lang="en-US" sz="3600" b="1" strike="sngStrike" dirty="0" err="1" smtClean="0"/>
              <a:t>KAIDA</a:t>
            </a:r>
            <a:r>
              <a:rPr lang="en-US" sz="3600" b="1" dirty="0" err="1" smtClean="0"/>
              <a:t>.SQ.NY.DoJ.DoL.VP.GERMANY.CPVA.AVAIBLITY</a:t>
            </a:r>
            <a:endParaRPr lang="en-US" sz="3600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377863" y="2395691"/>
            <a:ext cx="4972833" cy="2627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415441" y="1929008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j5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328788" y="2047819"/>
            <a:ext cx="651353" cy="175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600259" y="2915852"/>
            <a:ext cx="3303497" cy="3652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980141" y="3945699"/>
            <a:ext cx="3656571" cy="162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7" y="5208641"/>
            <a:ext cx="1141043" cy="114104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723549" y="6325882"/>
            <a:ext cx="155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PUAL: </a:t>
            </a:r>
            <a:r>
              <a:rPr lang="en-US" strike="sngStrike" dirty="0" err="1" smtClean="0"/>
              <a:t>schwine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70075" y="6225436"/>
            <a:ext cx="421298" cy="53591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624963" y="6156123"/>
            <a:ext cx="80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</a:t>
            </a:r>
            <a:r>
              <a:rPr lang="en-US" dirty="0" err="1" smtClean="0"/>
              <a:t>sr</a:t>
            </a:r>
            <a:endParaRPr lang="en-US" dirty="0"/>
          </a:p>
        </p:txBody>
      </p:sp>
      <p:cxnSp>
        <p:nvCxnSpPr>
          <p:cNvPr id="44" name="Straight Connector 43"/>
          <p:cNvCxnSpPr>
            <a:stCxn id="43" idx="1"/>
          </p:cNvCxnSpPr>
          <p:nvPr/>
        </p:nvCxnSpPr>
        <p:spPr>
          <a:xfrm>
            <a:off x="10624963" y="6340789"/>
            <a:ext cx="1567037" cy="1010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2270" y="1131118"/>
            <a:ext cx="1744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ATOMCLOIC(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cook,</a:t>
            </a:r>
            <a:r>
              <a:rPr lang="en-US" sz="800" dirty="0" err="1" smtClean="0"/>
              <a:t>HOME:JEUSSU</a:t>
            </a:r>
            <a:r>
              <a:rPr lang="en-US" sz="800" dirty="0" smtClean="0"/>
              <a:t>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1678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2855934" y="3369501"/>
            <a:ext cx="7825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shit on her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5098093" y="2743200"/>
            <a:ext cx="248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Reader: </a:t>
            </a:r>
            <a:r>
              <a:rPr lang="en-US" dirty="0" err="1" smtClean="0"/>
              <a:t>CPVA.</a:t>
            </a:r>
            <a:r>
              <a:rPr lang="en-US" strike="sngStrike" dirty="0" err="1" smtClean="0"/>
              <a:t>ptophilia</a:t>
            </a:r>
            <a:r>
              <a:rPr lang="en-US" strike="sngStrike" dirty="0" smtClean="0"/>
              <a:t>[]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7728559" y="2918564"/>
            <a:ext cx="43293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dietr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zeche</a:t>
            </a:r>
            <a:endParaRPr lang="en-US" strike="sngStrike" dirty="0" smtClean="0"/>
          </a:p>
          <a:p>
            <a:r>
              <a:rPr lang="en-US" dirty="0" smtClean="0"/>
              <a:t>IPX </a:t>
            </a:r>
            <a:r>
              <a:rPr lang="en-US" dirty="0" err="1" smtClean="0"/>
              <a:t>thom</a:t>
            </a:r>
            <a:r>
              <a:rPr lang="en-US" dirty="0" smtClean="0"/>
              <a:t> </a:t>
            </a:r>
            <a:r>
              <a:rPr lang="en-US" dirty="0" err="1" smtClean="0"/>
              <a:t>gnzer</a:t>
            </a:r>
            <a:r>
              <a:rPr lang="en-US" dirty="0" smtClean="0"/>
              <a:t>  </a:t>
            </a:r>
            <a:r>
              <a:rPr lang="en-US" b="1" dirty="0" smtClean="0"/>
              <a:t>FBI:WMD:YELLOW</a:t>
            </a:r>
            <a:r>
              <a:rPr lang="en-US" dirty="0" smtClean="0"/>
              <a:t> the hung</a:t>
            </a:r>
          </a:p>
          <a:p>
            <a:r>
              <a:rPr lang="en-US" dirty="0"/>
              <a:t>	</a:t>
            </a:r>
            <a:r>
              <a:rPr lang="en-US" dirty="0" smtClean="0"/>
              <a:t>PRINV.VIRING.MARY</a:t>
            </a:r>
          </a:p>
          <a:p>
            <a:r>
              <a:rPr lang="en-US" dirty="0" smtClean="0"/>
              <a:t>SQ.HOMCEI:SUNSTORK.DEATH.ROW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13190" y="4947781"/>
            <a:ext cx="4685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am reading the data they are reading and how.</a:t>
            </a:r>
          </a:p>
          <a:p>
            <a:r>
              <a:rPr lang="en-US" strike="sngStrike" dirty="0" err="1" smtClean="0"/>
              <a:t>Damiler</a:t>
            </a:r>
            <a:r>
              <a:rPr lang="en-US" strike="sngStrike" dirty="0" smtClean="0"/>
              <a:t> Ag killer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dieter </a:t>
            </a:r>
            <a:r>
              <a:rPr lang="en-US" strike="sngStrike" dirty="0" err="1" smtClean="0"/>
              <a:t>zetscher</a:t>
            </a:r>
            <a:endParaRPr lang="en-US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587557" y="3112532"/>
            <a:ext cx="1969802" cy="62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747332" y="3112532"/>
            <a:ext cx="1444668" cy="62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98093" y="2743200"/>
            <a:ext cx="729614" cy="513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04132" y="4459266"/>
            <a:ext cx="3003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r>
              <a:rPr lang="en-US" b="1" dirty="0" smtClean="0"/>
              <a:t> FBI:WMD:YELLOW </a:t>
            </a:r>
            <a:r>
              <a:rPr lang="en-US" strike="sngStrike" dirty="0" smtClean="0"/>
              <a:t>17/</a:t>
            </a:r>
            <a:r>
              <a:rPr lang="en-US" strike="sngStrike" dirty="0" err="1" smtClean="0"/>
              <a:t>lisa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err="1" smtClean="0"/>
              <a:t>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kito</a:t>
            </a:r>
            <a:r>
              <a:rPr lang="en-US" strike="sngStrike" dirty="0" smtClean="0"/>
              <a:t>)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strike="sngStrike" dirty="0" smtClean="0"/>
              <a:t>Thomas(</a:t>
            </a:r>
            <a:r>
              <a:rPr lang="en-US" strike="sngStrike" dirty="0" err="1" smtClean="0"/>
              <a:t>denise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6" name="Cube 25"/>
          <p:cNvSpPr/>
          <p:nvPr/>
        </p:nvSpPr>
        <p:spPr>
          <a:xfrm>
            <a:off x="11223321" y="4334005"/>
            <a:ext cx="834565" cy="11398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59854" y="4118893"/>
            <a:ext cx="2729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MEYERS:CIVIL COURT</a:t>
            </a:r>
          </a:p>
          <a:p>
            <a:r>
              <a:rPr lang="en-US" dirty="0"/>
              <a:t>	</a:t>
            </a:r>
            <a:r>
              <a:rPr lang="en-US" dirty="0" err="1" smtClean="0"/>
              <a:t>chruch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jack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1455313" y="4334005"/>
            <a:ext cx="1751526" cy="379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89035" y="4523836"/>
            <a:ext cx="1657369" cy="65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9854" y="3876541"/>
            <a:ext cx="1394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POLICE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577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179498"/>
            <a:ext cx="12192000" cy="2129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trike="sngStrike" dirty="0" err="1" smtClean="0"/>
              <a:t>Dealthrow</a:t>
            </a:r>
            <a:r>
              <a:rPr lang="en-US" sz="1050" strike="sngStrike" dirty="0" smtClean="0"/>
              <a:t>(</a:t>
            </a:r>
            <a:r>
              <a:rPr lang="en-US" sz="1050" strike="sngStrike" dirty="0" err="1"/>
              <a:t>u</a:t>
            </a:r>
            <a:r>
              <a:rPr lang="en-US" sz="1050" strike="sngStrike" dirty="0" err="1" smtClean="0"/>
              <a:t>eber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6594215" y="2596101"/>
            <a:ext cx="569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https://www.ncbi.nlm.nih.gov/pmc/articles/PMC5534964/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86" y="1478072"/>
            <a:ext cx="6456429" cy="48453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76997" y="3469710"/>
            <a:ext cx="239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Interupts</a:t>
            </a:r>
            <a:r>
              <a:rPr lang="en-US" dirty="0" smtClean="0"/>
              <a:t> to create case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607462" y="3203253"/>
            <a:ext cx="2254685" cy="1271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CASE</a:t>
            </a:r>
            <a:endParaRPr lang="en-US" sz="6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581" y="3924856"/>
            <a:ext cx="2193834" cy="6847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851737" y="3839041"/>
            <a:ext cx="2420678" cy="10586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820405" y="3056351"/>
            <a:ext cx="1722916" cy="17160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772405" y="56084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SQ.NY.DoJ.DoL.VP.GERMANY</a:t>
            </a:r>
            <a:endParaRPr lang="en-US" dirty="0"/>
          </a:p>
          <a:p>
            <a:r>
              <a:rPr lang="en-US" dirty="0"/>
              <a:t>CPVA.AVAIBLITY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721207" y="6059568"/>
            <a:ext cx="72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touch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666" y="5430191"/>
            <a:ext cx="893197" cy="89319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681863" y="5539835"/>
            <a:ext cx="1180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 like teenage boys from my working </a:t>
            </a:r>
            <a:r>
              <a:rPr lang="en-US" sz="800" dirty="0" err="1" smtClean="0"/>
              <a:t>neightobr</a:t>
            </a:r>
            <a:r>
              <a:rPr lang="en-US" sz="800" dirty="0" smtClean="0"/>
              <a:t> </a:t>
            </a:r>
            <a:r>
              <a:rPr lang="en-US" sz="800" dirty="0" err="1" smtClean="0"/>
              <a:t>outsit</a:t>
            </a:r>
            <a:r>
              <a:rPr lang="en-US" sz="800" dirty="0" smtClean="0"/>
              <a:t> at court, you deal with it 2014-2023…</a:t>
            </a:r>
            <a:endParaRPr lang="en-US" sz="8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9374000" y="5331854"/>
            <a:ext cx="2488147" cy="991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2" idx="3"/>
          </p:cNvCxnSpPr>
          <p:nvPr/>
        </p:nvCxnSpPr>
        <p:spPr>
          <a:xfrm>
            <a:off x="6851737" y="3654376"/>
            <a:ext cx="25222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265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14" y="3636746"/>
            <a:ext cx="877586" cy="648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880" y="3498246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Dear Dieter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28" y="1390397"/>
            <a:ext cx="1141043" cy="1141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65335" y="3182801"/>
            <a:ext cx="3296991" cy="684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42880" y="3859857"/>
            <a:ext cx="172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Scrooge </a:t>
            </a:r>
            <a:r>
              <a:rPr lang="en-US" strike="sngStrike" dirty="0" err="1" smtClean="0"/>
              <a:t>wolfang</a:t>
            </a:r>
            <a:endParaRPr lang="en-US" strike="sngStrike" dirty="0" smtClean="0"/>
          </a:p>
          <a:p>
            <a:r>
              <a:rPr lang="en-US" dirty="0" smtClean="0"/>
              <a:t>HOMCE:LUX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4139265" y="3088406"/>
            <a:ext cx="1653266" cy="1558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456" y="2517732"/>
            <a:ext cx="4767815" cy="270026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6463430" y="2615076"/>
            <a:ext cx="25052" cy="28058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9909" y="2517732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!ANGEL</a:t>
            </a:r>
            <a:endParaRPr lang="en-US" b="1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4983207" y="2517732"/>
            <a:ext cx="107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Dieter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0" y="1179296"/>
            <a:ext cx="1857375" cy="2457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393" y="3682912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phi.JFK.MKL</a:t>
            </a:r>
            <a:r>
              <a:rPr lang="en-US" sz="800" dirty="0" smtClean="0"/>
              <a:t>(</a:t>
            </a:r>
            <a:r>
              <a:rPr lang="en-US" sz="800" dirty="0" err="1" smtClean="0"/>
              <a:t>ibm.moody.dean</a:t>
            </a:r>
            <a:r>
              <a:rPr lang="en-US" sz="800" dirty="0" smtClean="0"/>
              <a:t>: </a:t>
            </a:r>
            <a:r>
              <a:rPr lang="en-US" sz="800" dirty="0" err="1" smtClean="0"/>
              <a:t>nonPOceTownLogial</a:t>
            </a:r>
            <a:r>
              <a:rPr lang="en-US" sz="800" dirty="0" smtClean="0"/>
              <a:t>(NAVY.KOERAN WAR)</a:t>
            </a:r>
          </a:p>
          <a:p>
            <a:r>
              <a:rPr lang="en-US" sz="800" strike="sngStrike" dirty="0" err="1" smtClean="0"/>
              <a:t>Oreitnal</a:t>
            </a:r>
            <a:endParaRPr lang="en-US" sz="800" strike="sngStrike" dirty="0" smtClean="0"/>
          </a:p>
          <a:p>
            <a:r>
              <a:rPr lang="en-US" sz="800" strike="sngStrike" dirty="0" smtClean="0"/>
              <a:t>0.1 jap </a:t>
            </a:r>
            <a:r>
              <a:rPr lang="en-US" sz="800" dirty="0" smtClean="0"/>
              <a:t>VP GERMANY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marko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bwl</a:t>
            </a:r>
            <a:r>
              <a:rPr lang="en-US" sz="800" strike="sngStrike" dirty="0" smtClean="0"/>
              <a:t> economics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885151" y="739036"/>
            <a:ext cx="1490597" cy="122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9348" y="5047989"/>
            <a:ext cx="2263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CDCR</a:t>
            </a:r>
            <a:endParaRPr lang="en-US" sz="7200" b="1" dirty="0"/>
          </a:p>
        </p:txBody>
      </p:sp>
      <p:sp>
        <p:nvSpPr>
          <p:cNvPr id="26" name="Rectangle 25"/>
          <p:cNvSpPr/>
          <p:nvPr/>
        </p:nvSpPr>
        <p:spPr>
          <a:xfrm>
            <a:off x="2209608" y="6554026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C1C1C"/>
                </a:solidFill>
                <a:latin typeface="Roboto"/>
              </a:rPr>
              <a:t>Computer Literacy, 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040976" y="6112297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C1C1C"/>
                </a:solidFill>
                <a:latin typeface="Montserrat"/>
              </a:rPr>
              <a:t>Family &amp; Friends Services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74" y="1212429"/>
            <a:ext cx="1305665" cy="13056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21" y="1235407"/>
            <a:ext cx="1116711" cy="111671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209608" y="2615076"/>
            <a:ext cx="4166140" cy="260292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676373" y="1603332"/>
            <a:ext cx="1851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CONSTUTION</a:t>
            </a:r>
          </a:p>
          <a:p>
            <a:r>
              <a:rPr lang="en-US" strike="sngStrike" dirty="0" smtClean="0"/>
              <a:t>(delta, </a:t>
            </a:r>
            <a:r>
              <a:rPr lang="en-US" strike="sngStrike" dirty="0" err="1" smtClean="0"/>
              <a:t>soviet,ddr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99944" y="2352118"/>
            <a:ext cx="499189" cy="17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63430" y="2249663"/>
            <a:ext cx="212943" cy="281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919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14" y="3636746"/>
            <a:ext cx="877586" cy="648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880" y="3498246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Dear Dieter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28" y="1390397"/>
            <a:ext cx="1141043" cy="1141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65335" y="3182801"/>
            <a:ext cx="3296991" cy="684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42880" y="3859857"/>
            <a:ext cx="172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Scrooge </a:t>
            </a:r>
            <a:r>
              <a:rPr lang="en-US" strike="sngStrike" dirty="0" err="1" smtClean="0"/>
              <a:t>wolfang</a:t>
            </a:r>
            <a:endParaRPr lang="en-US" strike="sngStrike" dirty="0" smtClean="0"/>
          </a:p>
          <a:p>
            <a:r>
              <a:rPr lang="en-US" dirty="0" smtClean="0"/>
              <a:t>HOMCE:LUX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4139265" y="3088406"/>
            <a:ext cx="1653266" cy="1558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456" y="2517732"/>
            <a:ext cx="4767815" cy="270026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6463430" y="2615076"/>
            <a:ext cx="25052" cy="28058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9909" y="2517732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!ANGEL</a:t>
            </a:r>
            <a:endParaRPr lang="en-US" b="1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4983207" y="2517732"/>
            <a:ext cx="107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Dieter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0" y="1179296"/>
            <a:ext cx="1857375" cy="2457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393" y="3682912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phi.JFK.MKL</a:t>
            </a:r>
            <a:r>
              <a:rPr lang="en-US" sz="800" dirty="0" smtClean="0"/>
              <a:t>(</a:t>
            </a:r>
            <a:r>
              <a:rPr lang="en-US" sz="800" dirty="0" err="1" smtClean="0"/>
              <a:t>ibm.moody.dean</a:t>
            </a:r>
            <a:r>
              <a:rPr lang="en-US" sz="800" dirty="0" smtClean="0"/>
              <a:t>: </a:t>
            </a:r>
            <a:r>
              <a:rPr lang="en-US" sz="800" dirty="0" err="1" smtClean="0"/>
              <a:t>nonPOceTownLogial</a:t>
            </a:r>
            <a:r>
              <a:rPr lang="en-US" sz="800" dirty="0" smtClean="0"/>
              <a:t>(NAVY.KOERAN WAR)</a:t>
            </a:r>
          </a:p>
          <a:p>
            <a:r>
              <a:rPr lang="en-US" sz="800" strike="sngStrike" dirty="0" err="1" smtClean="0"/>
              <a:t>Oreitnal</a:t>
            </a:r>
            <a:endParaRPr lang="en-US" sz="800" strike="sngStrike" dirty="0" smtClean="0"/>
          </a:p>
          <a:p>
            <a:r>
              <a:rPr lang="en-US" sz="800" strike="sngStrike" dirty="0" smtClean="0"/>
              <a:t>0.1 jap </a:t>
            </a:r>
            <a:r>
              <a:rPr lang="en-US" sz="800" dirty="0" smtClean="0"/>
              <a:t>VP GERMANY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marko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bwl</a:t>
            </a:r>
            <a:r>
              <a:rPr lang="en-US" sz="800" strike="sngStrike" dirty="0" smtClean="0"/>
              <a:t> economics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885151" y="739036"/>
            <a:ext cx="1490597" cy="122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3954217"/>
            <a:ext cx="2263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CDCR</a:t>
            </a:r>
            <a:endParaRPr lang="en-US" sz="7200" b="1" dirty="0"/>
          </a:p>
        </p:txBody>
      </p:sp>
      <p:sp>
        <p:nvSpPr>
          <p:cNvPr id="26" name="Rectangle 25"/>
          <p:cNvSpPr/>
          <p:nvPr/>
        </p:nvSpPr>
        <p:spPr>
          <a:xfrm>
            <a:off x="114617" y="5194268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C1C1C"/>
                </a:solidFill>
                <a:latin typeface="Roboto"/>
              </a:rPr>
              <a:t>Computer Literacy, 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9393" y="4834273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C1C1C"/>
                </a:solidFill>
                <a:latin typeface="Montserrat"/>
              </a:rPr>
              <a:t>Family &amp; Friends Services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74" y="1212429"/>
            <a:ext cx="1305665" cy="13056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21" y="1235407"/>
            <a:ext cx="1116711" cy="111671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635084" y="2615076"/>
            <a:ext cx="3740664" cy="260292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6676373" y="1603332"/>
            <a:ext cx="3189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CONSTIUTION</a:t>
            </a:r>
          </a:p>
          <a:p>
            <a:r>
              <a:rPr lang="en-US" strike="sngStrike" dirty="0" smtClean="0"/>
              <a:t>(delta, </a:t>
            </a:r>
            <a:r>
              <a:rPr lang="en-US" strike="sngStrike" dirty="0" err="1" smtClean="0"/>
              <a:t>soviet,ddr,bosinai,serbia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199944" y="2352118"/>
            <a:ext cx="499189" cy="17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63430" y="2249663"/>
            <a:ext cx="212943" cy="281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635084" y="5394944"/>
            <a:ext cx="3740664" cy="126762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41" y="5546084"/>
            <a:ext cx="1103204" cy="97720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880" y="5546084"/>
            <a:ext cx="999376" cy="100337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726" y="5531690"/>
            <a:ext cx="999376" cy="10033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42880" y="5659365"/>
            <a:ext cx="3327186" cy="62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17.VIRINAI.MARY[]  IPX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39211" y="5812077"/>
            <a:ext cx="26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COURT FORT WORTH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655" y="5378934"/>
            <a:ext cx="1141043" cy="1141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60748" y="558012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!AVAIBLITY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02466" y="6375748"/>
            <a:ext cx="174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 JOE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8392438" y="6285666"/>
            <a:ext cx="450937" cy="376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47944" y="6387440"/>
            <a:ext cx="87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INVERT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9056318" y="6387440"/>
            <a:ext cx="809518" cy="275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529" y="2249663"/>
            <a:ext cx="399461" cy="223698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8154444" y="2249663"/>
            <a:ext cx="989556" cy="10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283836" y="2139792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Nanansd</a:t>
            </a:r>
            <a:r>
              <a:rPr lang="en-US" sz="800" strike="sngStrike" dirty="0" smtClean="0"/>
              <a:t> mother</a:t>
            </a:r>
            <a:endParaRPr lang="en-US" sz="800" strike="sngStrike" dirty="0"/>
          </a:p>
        </p:txBody>
      </p:sp>
      <p:sp>
        <p:nvSpPr>
          <p:cNvPr id="45" name="Isosceles Triangle 44"/>
          <p:cNvSpPr/>
          <p:nvPr/>
        </p:nvSpPr>
        <p:spPr>
          <a:xfrm>
            <a:off x="8679259" y="1960918"/>
            <a:ext cx="377059" cy="429633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843375" y="2257875"/>
            <a:ext cx="152021" cy="24816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69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414" y="3636746"/>
            <a:ext cx="877586" cy="6489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2880" y="3498246"/>
            <a:ext cx="126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Dear Dieter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28" y="1390397"/>
            <a:ext cx="1141043" cy="1141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65335" y="3182801"/>
            <a:ext cx="3296991" cy="684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42880" y="3859857"/>
            <a:ext cx="1728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Scrooge </a:t>
            </a:r>
            <a:r>
              <a:rPr lang="en-US" strike="sngStrike" dirty="0" err="1" smtClean="0"/>
              <a:t>wolfang</a:t>
            </a:r>
            <a:endParaRPr lang="en-US" strike="sngStrike" dirty="0" smtClean="0"/>
          </a:p>
          <a:p>
            <a:r>
              <a:rPr lang="en-US" dirty="0" smtClean="0"/>
              <a:t>HOMCE:LUX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4139265" y="3088406"/>
            <a:ext cx="1653266" cy="1558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9909" y="2517732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!ANGEL</a:t>
            </a:r>
            <a:endParaRPr lang="en-US" b="1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3598122" y="2504899"/>
            <a:ext cx="107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Dieter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0" y="1179296"/>
            <a:ext cx="1857375" cy="2457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393" y="3682912"/>
            <a:ext cx="3382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phi.JFK.MKL</a:t>
            </a:r>
            <a:r>
              <a:rPr lang="en-US" sz="800" dirty="0" smtClean="0"/>
              <a:t>(</a:t>
            </a:r>
            <a:r>
              <a:rPr lang="en-US" sz="800" dirty="0" err="1" smtClean="0"/>
              <a:t>ibm.moody.dean</a:t>
            </a:r>
            <a:r>
              <a:rPr lang="en-US" sz="800" dirty="0" smtClean="0"/>
              <a:t>: </a:t>
            </a:r>
            <a:r>
              <a:rPr lang="en-US" sz="800" dirty="0" err="1" smtClean="0"/>
              <a:t>nonPOceTownLogial</a:t>
            </a:r>
            <a:r>
              <a:rPr lang="en-US" sz="800" dirty="0" smtClean="0"/>
              <a:t>(NAVY.KOERAN WAR)</a:t>
            </a:r>
          </a:p>
          <a:p>
            <a:r>
              <a:rPr lang="en-US" sz="800" strike="sngStrike" dirty="0" err="1" smtClean="0"/>
              <a:t>Oreitnal</a:t>
            </a:r>
            <a:endParaRPr lang="en-US" sz="800" strike="sngStrike" dirty="0" smtClean="0"/>
          </a:p>
          <a:p>
            <a:r>
              <a:rPr lang="en-US" sz="800" strike="sngStrike" dirty="0" smtClean="0"/>
              <a:t>0.1 jap </a:t>
            </a:r>
            <a:r>
              <a:rPr lang="en-US" sz="800" dirty="0" smtClean="0"/>
              <a:t>VP GERMANY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marko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bwl</a:t>
            </a:r>
            <a:r>
              <a:rPr lang="en-US" sz="800" strike="sngStrike" dirty="0" smtClean="0"/>
              <a:t> economics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885151" y="739036"/>
            <a:ext cx="1490597" cy="122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9348" y="5047989"/>
            <a:ext cx="2263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CDCR</a:t>
            </a:r>
            <a:endParaRPr lang="en-US" sz="7200" b="1" dirty="0"/>
          </a:p>
        </p:txBody>
      </p:sp>
      <p:sp>
        <p:nvSpPr>
          <p:cNvPr id="26" name="Rectangle 25"/>
          <p:cNvSpPr/>
          <p:nvPr/>
        </p:nvSpPr>
        <p:spPr>
          <a:xfrm>
            <a:off x="2209608" y="6554026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C1C1C"/>
                </a:solidFill>
                <a:latin typeface="Roboto"/>
              </a:rPr>
              <a:t>Computer Literacy, 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040976" y="6112297"/>
            <a:ext cx="3057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C1C1C"/>
                </a:solidFill>
                <a:latin typeface="Montserrat"/>
              </a:rPr>
              <a:t>Family &amp; Friends Services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674" y="1212429"/>
            <a:ext cx="1305665" cy="130566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21" y="1235407"/>
            <a:ext cx="1116711" cy="1116711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209608" y="2615076"/>
            <a:ext cx="4166140" cy="260292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333764" y="2781052"/>
            <a:ext cx="3724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strike="sngStrike" dirty="0" smtClean="0"/>
              <a:t>SERIAL KILLER</a:t>
            </a:r>
            <a:endParaRPr lang="en-US" sz="4800" b="1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6828003" y="4911969"/>
            <a:ext cx="2281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LISA</a:t>
            </a:r>
            <a:endParaRPr lang="en-US" sz="96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6772506" y="6000028"/>
            <a:ext cx="2392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Francis-&gt;Angela</a:t>
            </a:r>
          </a:p>
          <a:p>
            <a:r>
              <a:rPr lang="en-US" dirty="0" smtClean="0"/>
              <a:t>St. Martin-&gt;Angela</a:t>
            </a:r>
          </a:p>
          <a:p>
            <a:r>
              <a:rPr lang="en-US" dirty="0" err="1" smtClean="0"/>
              <a:t>Joesphe</a:t>
            </a:r>
            <a:r>
              <a:rPr lang="en-US" dirty="0" smtClean="0"/>
              <a:t>-&gt;</a:t>
            </a:r>
            <a:r>
              <a:rPr lang="en-US" dirty="0" err="1" smtClean="0"/>
              <a:t>AngelA</a:t>
            </a:r>
            <a:r>
              <a:rPr lang="en-US" dirty="0" smtClean="0"/>
              <a:t>(cisco)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92531" y="624831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HOMICID:jeuse</a:t>
            </a:r>
            <a:endParaRPr lang="en-US" sz="1000" dirty="0" smtClean="0"/>
          </a:p>
          <a:p>
            <a:r>
              <a:rPr lang="en-US" sz="1000" dirty="0" err="1" smtClean="0"/>
              <a:t>HOCME:Peer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5762326" y="5301635"/>
            <a:ext cx="3486580" cy="158670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495" y="5204291"/>
            <a:ext cx="1141043" cy="11410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27" y="6248318"/>
            <a:ext cx="543614" cy="5436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93737" y="6248318"/>
            <a:ext cx="107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Signature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449495" y="6345334"/>
            <a:ext cx="2174658" cy="174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975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/>
          <p:cNvSpPr/>
          <p:nvPr/>
        </p:nvSpPr>
        <p:spPr>
          <a:xfrm>
            <a:off x="3203425" y="3561615"/>
            <a:ext cx="264576" cy="2439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apple</a:t>
            </a:r>
            <a:endParaRPr lang="en-US" sz="8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28" y="1390397"/>
            <a:ext cx="1141043" cy="1141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90" y="1179296"/>
            <a:ext cx="1857375" cy="2457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28003" y="4911969"/>
            <a:ext cx="2281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LISA</a:t>
            </a:r>
            <a:endParaRPr lang="en-US" sz="96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6772506" y="6000028"/>
            <a:ext cx="2392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Francis-&gt;Angela</a:t>
            </a:r>
          </a:p>
          <a:p>
            <a:r>
              <a:rPr lang="en-US" dirty="0" smtClean="0"/>
              <a:t>St. Martin-&gt;Angela</a:t>
            </a:r>
          </a:p>
          <a:p>
            <a:r>
              <a:rPr lang="en-US" dirty="0" err="1" smtClean="0"/>
              <a:t>Joesphe</a:t>
            </a:r>
            <a:r>
              <a:rPr lang="en-US" dirty="0" smtClean="0"/>
              <a:t>-&gt;</a:t>
            </a:r>
            <a:r>
              <a:rPr lang="en-US" dirty="0" err="1" smtClean="0"/>
              <a:t>AngelA</a:t>
            </a:r>
            <a:r>
              <a:rPr lang="en-US" dirty="0" smtClean="0"/>
              <a:t>(cisco)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92531" y="6248318"/>
            <a:ext cx="979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HOMICID:jeuse</a:t>
            </a:r>
            <a:endParaRPr lang="en-US" sz="1000" dirty="0" smtClean="0"/>
          </a:p>
          <a:p>
            <a:r>
              <a:rPr lang="en-US" sz="1000" dirty="0" err="1" smtClean="0"/>
              <a:t>HOCME:Peer</a:t>
            </a:r>
            <a:endParaRPr lang="en-US" sz="1000" dirty="0"/>
          </a:p>
        </p:txBody>
      </p:sp>
      <p:sp>
        <p:nvSpPr>
          <p:cNvPr id="32" name="Rectangle 31"/>
          <p:cNvSpPr/>
          <p:nvPr/>
        </p:nvSpPr>
        <p:spPr>
          <a:xfrm>
            <a:off x="5762326" y="5301635"/>
            <a:ext cx="3486580" cy="158670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399" y="2868287"/>
            <a:ext cx="999376" cy="10033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32" y="2733613"/>
            <a:ext cx="1112076" cy="11120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95" y="3277282"/>
            <a:ext cx="594379" cy="59437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657" y="2718849"/>
            <a:ext cx="1103181" cy="1103181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5912285" y="2733613"/>
            <a:ext cx="4033381" cy="1138048"/>
          </a:xfrm>
          <a:prstGeom prst="line">
            <a:avLst/>
          </a:prstGeom>
          <a:ln w="762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886273" y="2786679"/>
            <a:ext cx="2115804" cy="967519"/>
          </a:xfrm>
          <a:prstGeom prst="line">
            <a:avLst/>
          </a:prstGeom>
          <a:ln w="762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523978" y="3081403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399" y="1572666"/>
            <a:ext cx="1147373" cy="73194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175564" y="1151975"/>
            <a:ext cx="15937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1990 CHEKCPON CHARLIE</a:t>
            </a:r>
          </a:p>
          <a:p>
            <a:r>
              <a:rPr lang="en-US" sz="1050" strike="sngStrike" dirty="0" err="1" smtClean="0"/>
              <a:t>Thoms</a:t>
            </a:r>
            <a:r>
              <a:rPr lang="en-US" sz="1050" strike="sngStrike" dirty="0" smtClean="0"/>
              <a:t>-is-dieter</a:t>
            </a:r>
            <a:endParaRPr lang="en-US" sz="105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5792531" y="1778696"/>
            <a:ext cx="3306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 me: at Thomas </a:t>
            </a:r>
            <a:r>
              <a:rPr lang="en-US" strike="sngStrike" dirty="0" err="1" smtClean="0"/>
              <a:t>genzer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togen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5792531" y="199228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SQ.NY.DoJ.DoL.VP.GERMANY.CPVA.AVAIBLITY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94970" y="1567473"/>
            <a:ext cx="2407107" cy="58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386241" y="5301635"/>
            <a:ext cx="24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VIRIGNIA MARY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densie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4686087" y="1886835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trike="sngStrike" dirty="0" smtClean="0"/>
              <a:t>17</a:t>
            </a:r>
            <a:endParaRPr lang="en-US" sz="4000" b="1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2425705" y="5266620"/>
            <a:ext cx="1582624" cy="158670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0" y="5327467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michelaa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169047" y="5206674"/>
            <a:ext cx="1582624" cy="158670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4217021" y="4180201"/>
            <a:ext cx="2402291" cy="7515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FBI:WMD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772952" y="1217986"/>
            <a:ext cx="25626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trike="sngStrike" dirty="0" err="1" smtClean="0"/>
              <a:t>Kall</a:t>
            </a:r>
            <a:r>
              <a:rPr lang="en-US" sz="4000" strike="sngStrike" dirty="0" smtClean="0"/>
              <a:t> me reis</a:t>
            </a:r>
            <a:endParaRPr lang="en-US" sz="4000" strike="sngStrike" dirty="0"/>
          </a:p>
        </p:txBody>
      </p:sp>
      <p:cxnSp>
        <p:nvCxnSpPr>
          <p:cNvPr id="55" name="Straight Arrow Connector 54"/>
          <p:cNvCxnSpPr>
            <a:stCxn id="53" idx="1"/>
          </p:cNvCxnSpPr>
          <p:nvPr/>
        </p:nvCxnSpPr>
        <p:spPr>
          <a:xfrm flipH="1">
            <a:off x="5185775" y="1571929"/>
            <a:ext cx="587177" cy="31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00625" y="3983277"/>
            <a:ext cx="10634597" cy="87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509359" y="3934608"/>
            <a:ext cx="45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830954" y="5755777"/>
            <a:ext cx="45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ipx</a:t>
            </a:r>
            <a:endParaRPr lang="en-US" dirty="0"/>
          </a:p>
        </p:txBody>
      </p:sp>
      <p:cxnSp>
        <p:nvCxnSpPr>
          <p:cNvPr id="62" name="Straight Connector 61"/>
          <p:cNvCxnSpPr>
            <a:stCxn id="58" idx="0"/>
            <a:endCxn id="58" idx="2"/>
          </p:cNvCxnSpPr>
          <p:nvPr/>
        </p:nvCxnSpPr>
        <p:spPr>
          <a:xfrm>
            <a:off x="4736441" y="3934608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972417" y="5670967"/>
            <a:ext cx="213358" cy="389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517732" y="2148028"/>
            <a:ext cx="1118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</a:t>
            </a:r>
          </a:p>
          <a:p>
            <a:r>
              <a:rPr lang="en-US" dirty="0" err="1" smtClean="0"/>
              <a:t>Ipx</a:t>
            </a:r>
            <a:endParaRPr lang="en-US" dirty="0" smtClean="0"/>
          </a:p>
          <a:p>
            <a:r>
              <a:rPr lang="en-US" dirty="0" err="1" smtClean="0"/>
              <a:t>Ipx</a:t>
            </a:r>
            <a:endParaRPr lang="en-US" dirty="0" smtClean="0"/>
          </a:p>
          <a:p>
            <a:r>
              <a:rPr lang="en-US" dirty="0" smtClean="0"/>
              <a:t>INTERUPT</a:t>
            </a:r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2499133" y="2395596"/>
            <a:ext cx="529152" cy="685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517732" y="3369974"/>
            <a:ext cx="108074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064" y="3379289"/>
            <a:ext cx="360017" cy="360017"/>
          </a:xfrm>
          <a:prstGeom prst="rect">
            <a:avLst/>
          </a:prstGeom>
        </p:spPr>
      </p:pic>
      <p:cxnSp>
        <p:nvCxnSpPr>
          <p:cNvPr id="73" name="Straight Connector 72"/>
          <p:cNvCxnSpPr>
            <a:stCxn id="70" idx="0"/>
          </p:cNvCxnSpPr>
          <p:nvPr/>
        </p:nvCxnSpPr>
        <p:spPr>
          <a:xfrm>
            <a:off x="3058105" y="3369974"/>
            <a:ext cx="1128294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139824" y="3285164"/>
            <a:ext cx="1128294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499133" y="2265163"/>
            <a:ext cx="1008155" cy="266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/>
          <p:cNvSpPr/>
          <p:nvPr/>
        </p:nvSpPr>
        <p:spPr>
          <a:xfrm>
            <a:off x="9795353" y="4421688"/>
            <a:ext cx="2093178" cy="222674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051347" y="4837342"/>
            <a:ext cx="2634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r>
              <a:rPr lang="en-US" strike="sngStrike" dirty="0" err="1" smtClean="0"/>
              <a:t>Imporatacne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7086736" y="4557715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cxnSp>
        <p:nvCxnSpPr>
          <p:cNvPr id="83" name="Straight Connector 82"/>
          <p:cNvCxnSpPr/>
          <p:nvPr/>
        </p:nvCxnSpPr>
        <p:spPr>
          <a:xfrm>
            <a:off x="676405" y="575577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26718" y="6125109"/>
            <a:ext cx="53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kito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010451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25" y="4713463"/>
            <a:ext cx="1072130" cy="10721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606756" y="42929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SQ.NY.DoJ.DoL.VP.GERMANY.CPVA.AVAIBLITY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90" y="1611348"/>
            <a:ext cx="2915057" cy="291505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187" y="1671435"/>
            <a:ext cx="1265711" cy="1902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547" y="1691013"/>
            <a:ext cx="2829885" cy="1888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151" y="1691013"/>
            <a:ext cx="1461665" cy="188244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444658" y="1691013"/>
            <a:ext cx="8029183" cy="1640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8455" y="4079977"/>
            <a:ext cx="332700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Brinety</a:t>
            </a:r>
            <a:r>
              <a:rPr lang="en-US" dirty="0" smtClean="0"/>
              <a:t> Tong, </a:t>
            </a:r>
            <a:r>
              <a:rPr lang="en-US" dirty="0" err="1" smtClean="0"/>
              <a:t>nonPoiceCoentItem</a:t>
            </a:r>
            <a:endParaRPr lang="en-US" dirty="0" smtClean="0"/>
          </a:p>
          <a:p>
            <a:r>
              <a:rPr lang="en-US" sz="2800" b="1" strike="sngStrike" dirty="0" smtClean="0"/>
              <a:t>PETOPHIILA</a:t>
            </a:r>
            <a:endParaRPr lang="en-US" sz="2800" b="1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7550844" y="4880196"/>
            <a:ext cx="3922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viringi rommelt ibm consultants women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642066" y="5121733"/>
            <a:ext cx="3399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viringi</a:t>
            </a:r>
            <a:r>
              <a:rPr lang="en-US" dirty="0"/>
              <a:t> </a:t>
            </a:r>
            <a:r>
              <a:rPr lang="en-US" dirty="0" err="1"/>
              <a:t>rommelt</a:t>
            </a:r>
            <a:r>
              <a:rPr lang="en-US" dirty="0"/>
              <a:t> </a:t>
            </a:r>
            <a:r>
              <a:rPr lang="en-US" dirty="0" err="1"/>
              <a:t>ibm</a:t>
            </a:r>
            <a:r>
              <a:rPr lang="en-US" dirty="0"/>
              <a:t> </a:t>
            </a:r>
            <a:r>
              <a:rPr lang="en-US" dirty="0" err="1"/>
              <a:t>chinese</a:t>
            </a:r>
            <a:r>
              <a:rPr lang="en-US" dirty="0"/>
              <a:t> ladies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215489" y="4972833"/>
            <a:ext cx="4621607" cy="27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40252" y="5064862"/>
            <a:ext cx="4233797" cy="426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78455" y="5495749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err="1" smtClean="0"/>
              <a:t>timcook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425" y="4874225"/>
            <a:ext cx="1827234" cy="182723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3444658" y="4875193"/>
            <a:ext cx="2876681" cy="1375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9" y="4770951"/>
            <a:ext cx="1860720" cy="181892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98353" y="4500053"/>
            <a:ext cx="232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Pozlei</a:t>
            </a:r>
            <a:r>
              <a:rPr lang="en-US" dirty="0" smtClean="0"/>
              <a:t> </a:t>
            </a:r>
            <a:r>
              <a:rPr lang="en-US" dirty="0" err="1" smtClean="0"/>
              <a:t>Neuschwanstein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3654756" y="4477585"/>
            <a:ext cx="2441244" cy="1923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135180" y="4598885"/>
            <a:ext cx="859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Britney</a:t>
            </a:r>
            <a:endParaRPr lang="en-US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550844" y="4079977"/>
            <a:ext cx="1668312" cy="420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5818" y="1163952"/>
            <a:ext cx="5891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NY DOJ SOUTNER NEW YORK, ALBANY</a:t>
            </a:r>
            <a:endParaRPr lang="en-US" sz="2800" b="1" dirty="0"/>
          </a:p>
        </p:txBody>
      </p:sp>
      <p:sp>
        <p:nvSpPr>
          <p:cNvPr id="59" name="Rectangle 58"/>
          <p:cNvSpPr/>
          <p:nvPr/>
        </p:nvSpPr>
        <p:spPr>
          <a:xfrm>
            <a:off x="9341954" y="1275363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CDCR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6766564" y="1265129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CDCR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4612389" y="1425562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CDCR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2" y="1814650"/>
            <a:ext cx="1143000" cy="15240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215489" y="6400800"/>
            <a:ext cx="487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Avg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chinese</a:t>
            </a:r>
            <a:r>
              <a:rPr lang="en-US" strike="sngStrike" dirty="0" smtClean="0"/>
              <a:t> 5ft</a:t>
            </a:r>
            <a:r>
              <a:rPr lang="en-US" dirty="0" smtClean="0"/>
              <a:t>,nonPolcieChartLgoial.nonPoceTRX</a:t>
            </a:r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6096000" y="2235042"/>
            <a:ext cx="5673490" cy="3416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7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Sleepgin</a:t>
            </a:r>
            <a:r>
              <a:rPr lang="en-US" dirty="0" smtClean="0"/>
              <a:t> outside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4580" y="1848954"/>
            <a:ext cx="904728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/>
              <a:t>SQ.NY.DoJ.DoL.VP.GERMANY</a:t>
            </a:r>
            <a:endParaRPr lang="en-US" sz="6000" dirty="0" smtClean="0"/>
          </a:p>
          <a:p>
            <a:r>
              <a:rPr lang="en-US" sz="6000" dirty="0" smtClean="0"/>
              <a:t>CPVA.AVAIBLITY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34683" y="3244334"/>
            <a:ext cx="16181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strike="sngStrike" dirty="0" smtClean="0"/>
              <a:t>touch</a:t>
            </a:r>
            <a:endParaRPr lang="en-US" sz="4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2379946" y="1423070"/>
            <a:ext cx="4474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2005/6 IBM 7 IBM PARTNER</a:t>
            </a:r>
          </a:p>
          <a:p>
            <a:r>
              <a:rPr lang="en-US" dirty="0" smtClean="0"/>
              <a:t>2008/9-&gt;CIVIL CODE.WW2 2010-&gt;2014(CPVA)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4921" y="4962879"/>
            <a:ext cx="111495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UN.JFK.POT(FBI:DAM)</a:t>
            </a:r>
            <a:endParaRPr lang="en-US" sz="9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657" y="2818450"/>
            <a:ext cx="3034763" cy="20194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03923" y="4821858"/>
            <a:ext cx="296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Potsdam, </a:t>
            </a:r>
            <a:r>
              <a:rPr lang="en-US" dirty="0" err="1" smtClean="0"/>
              <a:t>Brandenburger</a:t>
            </a:r>
            <a:r>
              <a:rPr lang="en-US" dirty="0" smtClean="0"/>
              <a:t>, Tor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794" y="4422229"/>
            <a:ext cx="593883" cy="8314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411" y="4422229"/>
            <a:ext cx="808272" cy="80827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89531" y="4162182"/>
            <a:ext cx="155042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/>
              <a:t>marijuana pot frank </a:t>
            </a:r>
            <a:r>
              <a:rPr lang="en-US" sz="1000" strike="sngStrike" dirty="0" err="1"/>
              <a:t>zappa</a:t>
            </a:r>
            <a:endParaRPr lang="en-US" sz="10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4157946" y="3682265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NAME CHANGE</a:t>
            </a:r>
          </a:p>
          <a:p>
            <a:r>
              <a:rPr lang="en-US" sz="1000" strike="sngStrike" dirty="0" smtClean="0"/>
              <a:t>(free pizza, </a:t>
            </a:r>
            <a:r>
              <a:rPr lang="en-US" sz="1000" strike="sngStrike" dirty="0" err="1" smtClean="0"/>
              <a:t>petersson</a:t>
            </a:r>
            <a:r>
              <a:rPr lang="en-US" sz="1000" strike="sngStrike" dirty="0" smtClean="0"/>
              <a:t>)</a:t>
            </a:r>
            <a:endParaRPr lang="en-US" sz="10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089531" y="4546948"/>
            <a:ext cx="1897910" cy="644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804" y="3975000"/>
            <a:ext cx="323735" cy="22505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4157946" y="4075331"/>
            <a:ext cx="1829495" cy="13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56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90" y="1611348"/>
            <a:ext cx="2915057" cy="291505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48" y="3575392"/>
            <a:ext cx="1265711" cy="190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926" y="3573460"/>
            <a:ext cx="1461665" cy="188244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5818" y="1163952"/>
            <a:ext cx="6117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NY DOJ SOUTHERN NEW YORK, ALBANY</a:t>
            </a:r>
            <a:endParaRPr lang="en-US" sz="2800" b="1" dirty="0"/>
          </a:p>
        </p:txBody>
      </p:sp>
      <p:sp>
        <p:nvSpPr>
          <p:cNvPr id="59" name="Rectangle 58"/>
          <p:cNvSpPr/>
          <p:nvPr/>
        </p:nvSpPr>
        <p:spPr>
          <a:xfrm>
            <a:off x="7322473" y="3065507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CDCR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967431" y="3053140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CDCR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2" y="1814650"/>
            <a:ext cx="1143000" cy="1524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64408" y="3307968"/>
            <a:ext cx="4392534" cy="20531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6501009" y="1129662"/>
            <a:ext cx="1174487" cy="7447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827547" y="3033092"/>
            <a:ext cx="4166140" cy="260292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7003" y="3001910"/>
            <a:ext cx="2858404" cy="18234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778" y="1257957"/>
            <a:ext cx="1141043" cy="114104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450" y="4948122"/>
            <a:ext cx="543614" cy="54361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249132" y="5035263"/>
            <a:ext cx="107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Signature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9194554" y="5221812"/>
            <a:ext cx="2174658" cy="174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47" y="2049722"/>
            <a:ext cx="836696" cy="8366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113732" y="2205000"/>
            <a:ext cx="69446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/>
              <a:t>SQ.NY.DoJ.DoL.VP.GERMANY.CPVA.AVAIBLITY</a:t>
            </a:r>
            <a:endParaRPr lang="en-US" sz="2800" b="1" dirty="0"/>
          </a:p>
        </p:txBody>
      </p:sp>
      <p:sp>
        <p:nvSpPr>
          <p:cNvPr id="19" name="Rectangle 18"/>
          <p:cNvSpPr/>
          <p:nvPr/>
        </p:nvSpPr>
        <p:spPr>
          <a:xfrm>
            <a:off x="5113243" y="2607140"/>
            <a:ext cx="2237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UN.JFK.POT(FBI:DAM)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83143" y="2590938"/>
            <a:ext cx="722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touch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31" y="4825175"/>
            <a:ext cx="2847975" cy="16097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59855" y="4334553"/>
            <a:ext cx="298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41.SQ.PREA.CPVA(88</a:t>
            </a:r>
            <a:r>
              <a:rPr lang="en-US" baseline="30000" dirty="0" smtClean="0"/>
              <a:t>th</a:t>
            </a:r>
            <a:r>
              <a:rPr lang="en-US" dirty="0" smtClean="0"/>
              <a:t>, </a:t>
            </a:r>
            <a:r>
              <a:rPr lang="en-US" sz="800" strike="sngStrike" dirty="0" err="1" smtClean="0"/>
              <a:t>pikdelli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icetea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057686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/>
          <p:cNvCxnSpPr/>
          <p:nvPr/>
        </p:nvCxnSpPr>
        <p:spPr>
          <a:xfrm flipV="1">
            <a:off x="7803715" y="4733622"/>
            <a:ext cx="4096011" cy="1729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452" y="594879"/>
            <a:ext cx="6545000" cy="362628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901" y="3867253"/>
            <a:ext cx="944975" cy="70781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9271903" y="2309324"/>
            <a:ext cx="3089753" cy="25897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129" y="1459121"/>
            <a:ext cx="3435549" cy="42901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1270791"/>
            <a:ext cx="1626986" cy="21526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45074" y="4899080"/>
            <a:ext cx="417934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41.SQ.HOMICE:LUX:LAS VEGAS 2007</a:t>
            </a:r>
          </a:p>
          <a:p>
            <a:endParaRPr lang="en-US" dirty="0"/>
          </a:p>
          <a:p>
            <a:r>
              <a:rPr lang="en-US" dirty="0" err="1" smtClean="0"/>
              <a:t>nonPoliceTRX</a:t>
            </a:r>
            <a:endParaRPr lang="en-US" dirty="0" smtClean="0"/>
          </a:p>
          <a:p>
            <a:r>
              <a:rPr lang="en-US" dirty="0" smtClean="0"/>
              <a:t>St. Francie-&gt;Angela</a:t>
            </a:r>
          </a:p>
          <a:p>
            <a:r>
              <a:rPr lang="en-US" dirty="0" smtClean="0"/>
              <a:t>St. Thomas</a:t>
            </a:r>
          </a:p>
          <a:p>
            <a:r>
              <a:rPr lang="en-US" dirty="0" err="1" smtClean="0"/>
              <a:t>Macdoe</a:t>
            </a:r>
            <a:r>
              <a:rPr lang="en-US" dirty="0" smtClean="0"/>
              <a:t> </a:t>
            </a:r>
            <a:r>
              <a:rPr lang="en-US" dirty="0" err="1" smtClean="0"/>
              <a:t>Constition</a:t>
            </a:r>
            <a:r>
              <a:rPr lang="en-US" dirty="0" smtClean="0"/>
              <a:t> STANFORD</a:t>
            </a:r>
            <a:r>
              <a:rPr lang="en-US" strike="sngStrike" dirty="0" smtClean="0"/>
              <a:t> call you rice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05173" y="6050586"/>
            <a:ext cx="2979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Damielr</a:t>
            </a:r>
            <a:r>
              <a:rPr lang="en-US" dirty="0" smtClean="0"/>
              <a:t> Ag Dr. </a:t>
            </a:r>
            <a:r>
              <a:rPr lang="en-US" dirty="0" err="1" smtClean="0"/>
              <a:t>Joahcmin</a:t>
            </a:r>
            <a:r>
              <a:rPr lang="en-US" dirty="0" smtClean="0"/>
              <a:t> Zahn</a:t>
            </a:r>
          </a:p>
          <a:p>
            <a:r>
              <a:rPr lang="en-US" dirty="0"/>
              <a:t>	</a:t>
            </a:r>
            <a:r>
              <a:rPr lang="en-US" dirty="0" err="1" smtClean="0"/>
              <a:t>Achim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Dr. </a:t>
            </a:r>
            <a:r>
              <a:rPr lang="en-US" dirty="0" err="1" smtClean="0"/>
              <a:t>Joachmin</a:t>
            </a:r>
            <a:r>
              <a:rPr lang="en-US" dirty="0" smtClean="0"/>
              <a:t> </a:t>
            </a:r>
            <a:r>
              <a:rPr lang="en-US" dirty="0" err="1" smtClean="0"/>
              <a:t>Fishan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582411" y="5749284"/>
            <a:ext cx="78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Pronc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505173" y="6118616"/>
            <a:ext cx="3112215" cy="7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505173" y="6050586"/>
            <a:ext cx="3256767" cy="92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8" idx="2"/>
          </p:cNvCxnSpPr>
          <p:nvPr/>
        </p:nvCxnSpPr>
        <p:spPr>
          <a:xfrm flipV="1">
            <a:off x="10271342" y="4575072"/>
            <a:ext cx="1346047" cy="1913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9494729" y="1929008"/>
            <a:ext cx="2267211" cy="1938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968820" y="1939992"/>
            <a:ext cx="3407820" cy="436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6357" y="5347024"/>
            <a:ext cx="177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Mark:lelsie:CPVA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1741118" y="5749284"/>
            <a:ext cx="4132517" cy="55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39772" y="4960199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Grand canon</a:t>
            </a:r>
            <a:endParaRPr lang="en-US" b="1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197219" y="5347024"/>
            <a:ext cx="22998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9346" y="6127549"/>
            <a:ext cx="194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 </a:t>
            </a:r>
            <a:r>
              <a:rPr lang="en-US" dirty="0" err="1" smtClean="0"/>
              <a:t>frai</a:t>
            </a:r>
            <a:r>
              <a:rPr lang="en-US" dirty="0" smtClean="0"/>
              <a:t> </a:t>
            </a:r>
            <a:r>
              <a:rPr lang="en-US" dirty="0" err="1" smtClean="0"/>
              <a:t>afirca</a:t>
            </a:r>
            <a:r>
              <a:rPr lang="en-US" dirty="0" smtClean="0"/>
              <a:t> al </a:t>
            </a:r>
            <a:r>
              <a:rPr lang="en-US" dirty="0" err="1" smtClean="0"/>
              <a:t>kaia</a:t>
            </a:r>
            <a:endParaRPr lang="en-US" dirty="0"/>
          </a:p>
        </p:txBody>
      </p:sp>
      <p:cxnSp>
        <p:nvCxnSpPr>
          <p:cNvPr id="36" name="Straight Arrow Connector 35"/>
          <p:cNvCxnSpPr>
            <a:endCxn id="35" idx="1"/>
          </p:cNvCxnSpPr>
          <p:nvPr/>
        </p:nvCxnSpPr>
        <p:spPr>
          <a:xfrm flipH="1" flipV="1">
            <a:off x="69346" y="6312215"/>
            <a:ext cx="5956690" cy="141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39772" y="5933950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767" y="5878965"/>
            <a:ext cx="765341" cy="48823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30" y="5279012"/>
            <a:ext cx="765341" cy="4882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859" y="6005162"/>
            <a:ext cx="765341" cy="488235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2497050" y="3319397"/>
            <a:ext cx="2287892" cy="9017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700408" y="4075820"/>
            <a:ext cx="210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Jackpot</a:t>
            </a:r>
            <a:r>
              <a:rPr lang="en-US" dirty="0" err="1" smtClean="0"/>
              <a:t>:HOMCE:LUX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83971" y="3867253"/>
            <a:ext cx="198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2007/8 SQ </a:t>
            </a:r>
            <a:r>
              <a:rPr lang="en-US" strike="sngStrike" dirty="0" err="1" smtClean="0"/>
              <a:t>roadtrip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7577525" y="1126282"/>
            <a:ext cx="26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HW5/INTENRT PAYMETNS</a:t>
            </a:r>
            <a:endParaRPr lang="en-US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1815" y="1221189"/>
            <a:ext cx="1946171" cy="116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46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 rot="19356760">
            <a:off x="363254" y="3538155"/>
            <a:ext cx="7027102" cy="713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96552" y="4824610"/>
            <a:ext cx="7177414" cy="225469"/>
          </a:xfrm>
          <a:prstGeom prst="line">
            <a:avLst/>
          </a:prstGeom>
          <a:ln w="762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296552" y="5789113"/>
            <a:ext cx="7177414" cy="225469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99967" y="4691143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17</a:t>
            </a:r>
            <a:endParaRPr lang="en-US" sz="8000" dirty="0"/>
          </a:p>
        </p:txBody>
      </p:sp>
      <p:sp>
        <p:nvSpPr>
          <p:cNvPr id="14" name="TextBox 13"/>
          <p:cNvSpPr txBox="1"/>
          <p:nvPr/>
        </p:nvSpPr>
        <p:spPr>
          <a:xfrm>
            <a:off x="8041710" y="2805830"/>
            <a:ext cx="287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HOMCEI:JEUSEU: </a:t>
            </a:r>
            <a:r>
              <a:rPr lang="en-US" dirty="0" err="1" smtClean="0"/>
              <a:t>lidoesheim</a:t>
            </a:r>
            <a:endParaRPr lang="en-US" dirty="0" smtClean="0"/>
          </a:p>
          <a:p>
            <a:r>
              <a:rPr lang="en-US" dirty="0" err="1" smtClean="0"/>
              <a:t>Unimog</a:t>
            </a:r>
            <a:endParaRPr lang="en-US" dirty="0" smtClean="0"/>
          </a:p>
          <a:p>
            <a:r>
              <a:rPr lang="en-US" dirty="0" err="1" smtClean="0"/>
              <a:t>HOMCE:Peeter</a:t>
            </a:r>
            <a:endParaRPr lang="en-US" dirty="0" smtClean="0"/>
          </a:p>
          <a:p>
            <a:r>
              <a:rPr lang="en-US" dirty="0" err="1" smtClean="0"/>
              <a:t>Phil.JFK.MLK</a:t>
            </a:r>
            <a:r>
              <a:rPr lang="en-US" dirty="0" smtClean="0"/>
              <a:t>(</a:t>
            </a:r>
            <a:r>
              <a:rPr lang="en-US" dirty="0" err="1" smtClean="0"/>
              <a:t>philpsburg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95" y="5917984"/>
            <a:ext cx="876300" cy="87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22488" y="6312224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8605381" y="6150279"/>
            <a:ext cx="3068877" cy="425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465512" y="3131390"/>
            <a:ext cx="1766170" cy="39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41710" y="1839236"/>
            <a:ext cx="168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Gragen-neudorf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78247" y="120386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1997 17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410695" y="3525629"/>
            <a:ext cx="1781305" cy="262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CIVIL COURT</a:t>
            </a:r>
          </a:p>
          <a:p>
            <a:pPr algn="ctr"/>
            <a:r>
              <a:rPr lang="en-US" dirty="0" smtClean="0"/>
              <a:t>FORT WORTH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410695" y="3895147"/>
            <a:ext cx="680777" cy="4513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473966" y="3889527"/>
            <a:ext cx="210735" cy="408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791362" y="3937541"/>
            <a:ext cx="121606" cy="408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958563" y="3988631"/>
            <a:ext cx="171937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 smtClean="0"/>
              <a:t>HOMCE:HANNES.parent</a:t>
            </a:r>
            <a:r>
              <a:rPr lang="en-US" sz="1050" dirty="0" smtClean="0"/>
              <a:t>.</a:t>
            </a:r>
          </a:p>
          <a:p>
            <a:r>
              <a:rPr lang="en-US" sz="1050" dirty="0" smtClean="0"/>
              <a:t>!</a:t>
            </a:r>
            <a:r>
              <a:rPr lang="en-US" sz="1050" dirty="0" err="1" smtClean="0"/>
              <a:t>JOSPHEPSt</a:t>
            </a:r>
            <a:r>
              <a:rPr lang="en-US" sz="1050" dirty="0" smtClean="0"/>
              <a:t>. PETER.JOPHSOE</a:t>
            </a:r>
            <a:endParaRPr lang="en-US" sz="1050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778839" y="1573192"/>
            <a:ext cx="1755556" cy="77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999967" y="4456090"/>
            <a:ext cx="1070534" cy="1461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00" y="1413853"/>
            <a:ext cx="1494772" cy="149477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9726530" y="2524259"/>
            <a:ext cx="747436" cy="804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9156828" y="3407047"/>
            <a:ext cx="859688" cy="714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052293" y="2614411"/>
            <a:ext cx="2215166" cy="1662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722251" y="63338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Roboto"/>
                <a:hlinkClick r:id="rId4"/>
              </a:rPr>
              <a:t>22 U.S. Code § 1732 - Release of citizens imprisoned by ...</a:t>
            </a:r>
            <a:endParaRPr lang="en-US" b="0" i="0" u="none" strike="noStrike" dirty="0">
              <a:solidFill>
                <a:srgbClr val="1A0DAB"/>
              </a:solidFill>
              <a:effectLst/>
              <a:latin typeface="Roboto"/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280791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3199" y="1650491"/>
            <a:ext cx="477002" cy="606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700" y="3086457"/>
            <a:ext cx="2179979" cy="1632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1270791"/>
            <a:ext cx="1626986" cy="21526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727764" y="260881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</a:t>
            </a:r>
            <a:r>
              <a:rPr lang="en-US" b="1" strike="sngStrike" dirty="0" err="1" smtClean="0"/>
              <a:t>Achim</a:t>
            </a:r>
            <a:endParaRPr lang="en-US" b="1" strike="sngStrike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71" y="3057463"/>
            <a:ext cx="1650434" cy="1650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598" y="3157237"/>
            <a:ext cx="2343150" cy="15621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063224" y="2631579"/>
            <a:ext cx="2986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Damielr</a:t>
            </a:r>
            <a:r>
              <a:rPr lang="en-US" dirty="0"/>
              <a:t> Ag Dr. </a:t>
            </a:r>
            <a:r>
              <a:rPr lang="en-US" dirty="0" err="1" smtClean="0"/>
              <a:t>Joa</a:t>
            </a:r>
            <a:r>
              <a:rPr lang="en-US" b="1" dirty="0" err="1" smtClean="0"/>
              <a:t>chmin</a:t>
            </a:r>
            <a:r>
              <a:rPr lang="en-US" dirty="0" smtClean="0"/>
              <a:t> </a:t>
            </a:r>
            <a:r>
              <a:rPr lang="en-US" dirty="0"/>
              <a:t>Zahn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750158" y="2609155"/>
            <a:ext cx="2958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Dr. </a:t>
            </a:r>
            <a:r>
              <a:rPr lang="en-US" dirty="0" err="1"/>
              <a:t>Joa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chm</a:t>
            </a:r>
            <a:r>
              <a:rPr lang="en-US" dirty="0" err="1"/>
              <a:t>in</a:t>
            </a:r>
            <a:r>
              <a:rPr lang="en-US" dirty="0"/>
              <a:t> </a:t>
            </a:r>
            <a:r>
              <a:rPr lang="en-US" dirty="0" err="1"/>
              <a:t>Fishan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148869" y="3121495"/>
            <a:ext cx="67515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71164" y="3609028"/>
            <a:ext cx="8755693" cy="11767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048050" y="4761626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01 </a:t>
            </a:r>
            <a:r>
              <a:rPr lang="en-US" sz="1000" strike="sngStrike" dirty="0" err="1" smtClean="0"/>
              <a:t>borat</a:t>
            </a:r>
            <a:endParaRPr lang="en-US" sz="10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2911426" y="4785796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Damiler</a:t>
            </a:r>
            <a:r>
              <a:rPr lang="en-US" strike="sngStrike" dirty="0" smtClean="0"/>
              <a:t> Ag </a:t>
            </a:r>
            <a:r>
              <a:rPr lang="en-US" dirty="0" smtClean="0"/>
              <a:t>1971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0572" y="5242236"/>
            <a:ext cx="1396880" cy="891113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5043704" y="3222993"/>
            <a:ext cx="2131781" cy="1045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919924" y="1425508"/>
            <a:ext cx="2006969" cy="4787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974689" y="220458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machdona</a:t>
            </a:r>
            <a:endParaRPr lang="en-US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403080" y="1616711"/>
            <a:ext cx="3143217" cy="111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330662" y="2259256"/>
            <a:ext cx="1486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 smtClean="0"/>
              <a:t>“CHIM”</a:t>
            </a:r>
            <a:endParaRPr lang="en-US" sz="3200" b="1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2510522" y="1443768"/>
            <a:ext cx="82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(pron.)</a:t>
            </a:r>
            <a:endParaRPr lang="en-US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8718115" y="1953878"/>
            <a:ext cx="586305" cy="6759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825787" y="2157364"/>
            <a:ext cx="751425" cy="583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869693" y="6207771"/>
            <a:ext cx="17075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CPVA.WAR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Borken</a:t>
            </a:r>
            <a:r>
              <a:rPr lang="en-US" sz="800" strike="sngStrike" dirty="0" smtClean="0"/>
              <a:t> window </a:t>
            </a:r>
            <a:r>
              <a:rPr lang="en-US" sz="800" strike="sngStrike" dirty="0" err="1" smtClean="0"/>
              <a:t>dentis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zhan</a:t>
            </a:r>
            <a:r>
              <a:rPr lang="en-US" sz="800" strike="sngStrike" dirty="0" smtClean="0"/>
              <a:t>, tooth)</a:t>
            </a:r>
            <a:endParaRPr lang="en-US" sz="8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6" y="3417679"/>
            <a:ext cx="1855635" cy="133139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0369" y="4409345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Brocke</a:t>
            </a:r>
            <a:r>
              <a:rPr lang="en-US" sz="800" strike="sngStrike" dirty="0" smtClean="0"/>
              <a:t> you tooth asshole,</a:t>
            </a:r>
          </a:p>
          <a:p>
            <a:r>
              <a:rPr lang="en-US" sz="800" strike="sngStrike" dirty="0" smtClean="0"/>
              <a:t> DOCS FOREVER&gt;</a:t>
            </a:r>
            <a:endParaRPr lang="en-US" sz="800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5653150" y="5963714"/>
            <a:ext cx="2824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Professor Dr</a:t>
            </a:r>
            <a:r>
              <a:rPr lang="en-US" dirty="0"/>
              <a:t>. </a:t>
            </a:r>
            <a:r>
              <a:rPr lang="en-US" dirty="0" err="1"/>
              <a:t>Joahcmin</a:t>
            </a:r>
            <a:r>
              <a:rPr lang="en-US" dirty="0"/>
              <a:t> Zahn</a:t>
            </a:r>
          </a:p>
        </p:txBody>
      </p:sp>
      <p:pic>
        <p:nvPicPr>
          <p:cNvPr id="61" name="Professor Dr Joahcm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486400" y="4966102"/>
            <a:ext cx="609600" cy="609600"/>
          </a:xfrm>
          <a:prstGeom prst="rect">
            <a:avLst/>
          </a:prstGeom>
        </p:spPr>
      </p:pic>
      <p:pic>
        <p:nvPicPr>
          <p:cNvPr id="62" name="achim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7150011" y="4812995"/>
            <a:ext cx="609600" cy="609600"/>
          </a:xfrm>
          <a:prstGeom prst="rect">
            <a:avLst/>
          </a:prstGeom>
        </p:spPr>
      </p:pic>
      <p:cxnSp>
        <p:nvCxnSpPr>
          <p:cNvPr id="64" name="Straight Connector 63"/>
          <p:cNvCxnSpPr>
            <a:stCxn id="12" idx="1"/>
          </p:cNvCxnSpPr>
          <p:nvPr/>
        </p:nvCxnSpPr>
        <p:spPr>
          <a:xfrm flipV="1">
            <a:off x="2063224" y="2741092"/>
            <a:ext cx="2980480" cy="7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404180" y="5585042"/>
            <a:ext cx="269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SS – PETERSSON, St. PETER</a:t>
            </a:r>
            <a:endParaRPr lang="en-US" strike="sngStrike" dirty="0"/>
          </a:p>
        </p:txBody>
      </p:sp>
      <p:sp>
        <p:nvSpPr>
          <p:cNvPr id="67" name="Rectangle 66"/>
          <p:cNvSpPr/>
          <p:nvPr/>
        </p:nvSpPr>
        <p:spPr>
          <a:xfrm>
            <a:off x="3051416" y="5016986"/>
            <a:ext cx="159691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>
                <a:solidFill>
                  <a:srgbClr val="4D5156"/>
                </a:solidFill>
                <a:latin typeface="Roboto"/>
              </a:rPr>
              <a:t>etween</a:t>
            </a:r>
            <a:r>
              <a:rPr lang="en-US" sz="1050" dirty="0">
                <a:solidFill>
                  <a:srgbClr val="4D5156"/>
                </a:solidFill>
                <a:latin typeface="Roboto"/>
              </a:rPr>
              <a:t> 1971 and 1979.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1055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2" fill="hold"/>
                                        <p:tgtEl>
                                          <p:spTgt spid="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audio>
              <p:cMediaNode vol="16667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64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audio>
              <p:cMediaNode vol="5303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1270791"/>
            <a:ext cx="1626986" cy="215262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6" y="3417679"/>
            <a:ext cx="1855635" cy="13313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58" y="1270791"/>
            <a:ext cx="2076450" cy="2200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65" y="1357023"/>
            <a:ext cx="4057937" cy="53009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05589" y="1503123"/>
            <a:ext cx="35173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strike="sngStrike" dirty="0" smtClean="0"/>
              <a:t>TOM </a:t>
            </a:r>
          </a:p>
          <a:p>
            <a:r>
              <a:rPr lang="en-US" sz="7200" strike="sngStrike" dirty="0" smtClean="0"/>
              <a:t>CRUISE </a:t>
            </a:r>
          </a:p>
          <a:p>
            <a:r>
              <a:rPr lang="en-US" sz="7200" strike="sngStrike" dirty="0" smtClean="0"/>
              <a:t>IMMITAT</a:t>
            </a:r>
            <a:endParaRPr lang="en-US" sz="7200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154108" y="1357023"/>
            <a:ext cx="4413694" cy="3979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9491574" y="4133458"/>
            <a:ext cx="1704509" cy="327647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8567802" y="5749447"/>
            <a:ext cx="4008330" cy="110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5865" y="4604510"/>
            <a:ext cx="294131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trike="sngStrike" dirty="0" smtClean="0"/>
              <a:t>H-I-M</a:t>
            </a:r>
          </a:p>
          <a:p>
            <a:r>
              <a:rPr lang="en-US" dirty="0" smtClean="0"/>
              <a:t>41.Gheoh(</a:t>
            </a:r>
            <a:r>
              <a:rPr lang="en-US" dirty="0" err="1" smtClean="0"/>
              <a:t>dell.use</a:t>
            </a:r>
            <a:r>
              <a:rPr lang="en-US" dirty="0" smtClean="0"/>
              <a:t>(</a:t>
            </a:r>
            <a:r>
              <a:rPr lang="en-US" dirty="0" err="1" smtClean="0"/>
              <a:t>beath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HOMCI:TV:STAR(</a:t>
            </a:r>
            <a:r>
              <a:rPr lang="en-US" dirty="0" err="1" smtClean="0"/>
              <a:t>batman,keit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538619" y="5107134"/>
            <a:ext cx="1310390" cy="292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691014" y="5570306"/>
            <a:ext cx="1869030" cy="105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75297" y="6128365"/>
            <a:ext cx="1125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7"/>
              </a:rPr>
              <a:t>Ville </a:t>
            </a:r>
            <a:r>
              <a:rPr lang="en-US" dirty="0" err="1">
                <a:solidFill>
                  <a:srgbClr val="202124"/>
                </a:solidFill>
                <a:latin typeface="Roboto"/>
                <a:hlinkClick r:id="rId7"/>
              </a:rPr>
              <a:t>Valo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38" y="6177870"/>
            <a:ext cx="287720" cy="43429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 flipV="1">
            <a:off x="475297" y="6288033"/>
            <a:ext cx="2004164" cy="193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batman death on set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21697" y="6451246"/>
            <a:ext cx="2136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batman death on set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22319" y="6587166"/>
            <a:ext cx="193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040C28"/>
                </a:solidFill>
                <a:latin typeface="Google Sans"/>
              </a:rPr>
              <a:t>Conway Wickliffe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219189" y="3870542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0.1K-I-M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475297" y="4749076"/>
            <a:ext cx="2640586" cy="58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1496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8" y="3172961"/>
            <a:ext cx="3028950" cy="1514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01222"/>
            <a:ext cx="628976" cy="6289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525" y="3301223"/>
            <a:ext cx="737420" cy="6289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257" y="4486084"/>
            <a:ext cx="2619375" cy="174307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645056" y="4626619"/>
            <a:ext cx="4146115" cy="9744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8403" y="4267196"/>
            <a:ext cx="2858404" cy="182346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850" y="6213408"/>
            <a:ext cx="543614" cy="54361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020532" y="6300549"/>
            <a:ext cx="107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Signature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8965954" y="6487098"/>
            <a:ext cx="2174658" cy="174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4631499" y="4687436"/>
            <a:ext cx="4559474" cy="1700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15" y="4917603"/>
            <a:ext cx="204821" cy="335821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 flipV="1">
            <a:off x="1196916" y="4804867"/>
            <a:ext cx="8407416" cy="1680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3941" y="5649026"/>
            <a:ext cx="461927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/>
              <a:t>§Accomplice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21621" y="963070"/>
            <a:ext cx="2263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CDCR</a:t>
            </a:r>
            <a:endParaRPr lang="en-US" sz="7200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72" y="1196910"/>
            <a:ext cx="1305665" cy="130566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271" y="1291388"/>
            <a:ext cx="1116711" cy="111671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100" y="1413853"/>
            <a:ext cx="1494772" cy="14947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940" y="1316771"/>
            <a:ext cx="1815143" cy="181514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8053605" y="1451278"/>
            <a:ext cx="2274736" cy="1283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O:01</a:t>
            </a:r>
            <a:endParaRPr lang="en-US" sz="72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053605" y="1196910"/>
            <a:ext cx="2527495" cy="1976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98120" y="3615710"/>
            <a:ext cx="1188720" cy="226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350520" y="3768110"/>
            <a:ext cx="1188720" cy="226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02920" y="3920510"/>
            <a:ext cx="1188720" cy="226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655320" y="4072910"/>
            <a:ext cx="1188720" cy="226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807720" y="4225310"/>
            <a:ext cx="1188720" cy="226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960120" y="4377710"/>
            <a:ext cx="1188720" cy="226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1112520" y="4530110"/>
            <a:ext cx="1188720" cy="2266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02920" y="3124989"/>
            <a:ext cx="7905345" cy="175259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423235" y="6505375"/>
            <a:ext cx="487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https://www.ibm.com/products/data-interchange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-114587" y="5195525"/>
            <a:ext cx="4037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https://www.dea.gov/factsheets/cocaine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68" y="3247921"/>
            <a:ext cx="871717" cy="8717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6191" y="3615710"/>
            <a:ext cx="7540668" cy="501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-Him-k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2988004" y="3413760"/>
            <a:ext cx="4494079" cy="457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828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10" y="1534252"/>
            <a:ext cx="8258290" cy="53883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1164920"/>
            <a:ext cx="487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https://www.ibm.com/products/data-interchange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10" y="2468254"/>
            <a:ext cx="7090410" cy="4200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94120" y="1164920"/>
            <a:ext cx="139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Soap to soap</a:t>
            </a:r>
            <a:endParaRPr lang="en-US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82" y="2468254"/>
            <a:ext cx="4840238" cy="242011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26920" y="2468254"/>
            <a:ext cx="1158240" cy="10674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880360" y="3001967"/>
            <a:ext cx="2865120" cy="41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77536" y="4220136"/>
            <a:ext cx="4380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053605" y="1451278"/>
            <a:ext cx="2274736" cy="12836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O:02</a:t>
            </a:r>
            <a:endParaRPr lang="en-US" sz="72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513320" y="1534252"/>
            <a:ext cx="3931920" cy="120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217" y="1307122"/>
            <a:ext cx="1427784" cy="142778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915" y="4917603"/>
            <a:ext cx="204821" cy="33582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1677536" y="5013960"/>
            <a:ext cx="1202824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44880" y="2331720"/>
            <a:ext cx="4617720" cy="358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8635" y="2971487"/>
            <a:ext cx="4047619" cy="360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7655" y="5558284"/>
            <a:ext cx="753186" cy="6808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1065">
            <a:off x="4576793" y="4825228"/>
            <a:ext cx="753186" cy="68082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6793" y="4053713"/>
            <a:ext cx="753186" cy="68082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20893" y="4241367"/>
            <a:ext cx="144571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Dropbox.com</a:t>
            </a:r>
          </a:p>
          <a:p>
            <a:endParaRPr lang="en-US" strike="sngStrike" dirty="0"/>
          </a:p>
          <a:p>
            <a:endParaRPr lang="en-US" strike="sngStrike" dirty="0" smtClean="0"/>
          </a:p>
          <a:p>
            <a:r>
              <a:rPr lang="en-US" strike="sngStrike" dirty="0" smtClean="0"/>
              <a:t>Box.com</a:t>
            </a:r>
          </a:p>
          <a:p>
            <a:endParaRPr lang="en-US" strike="sngStrike" dirty="0"/>
          </a:p>
          <a:p>
            <a:endParaRPr lang="en-US" strike="sngStrike" dirty="0" smtClean="0"/>
          </a:p>
          <a:p>
            <a:r>
              <a:rPr lang="en-US" strike="sngStrike" dirty="0" smtClean="0"/>
              <a:t>C: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020893" y="4394127"/>
            <a:ext cx="1338668" cy="52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970671" y="5244526"/>
            <a:ext cx="1338668" cy="52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947110" y="6053325"/>
            <a:ext cx="692895" cy="544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19263" y="2093091"/>
            <a:ext cx="6266057" cy="4617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461510" y="4053713"/>
            <a:ext cx="1093902" cy="86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13525" y="475250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15%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910875" y="414020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25%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831465" y="572845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232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" y="591147"/>
            <a:ext cx="6545000" cy="3626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9981" y="1203960"/>
            <a:ext cx="4077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 will run </a:t>
            </a:r>
            <a:r>
              <a:rPr lang="en-US" strike="sngStrike" dirty="0" err="1" smtClean="0"/>
              <a:t>aourn</a:t>
            </a:r>
            <a:r>
              <a:rPr lang="en-US" strike="sngStrike" dirty="0" smtClean="0"/>
              <a:t> as </a:t>
            </a:r>
            <a:r>
              <a:rPr lang="en-US" strike="sngStrike" dirty="0" err="1" smtClean="0"/>
              <a:t>jeuse</a:t>
            </a:r>
            <a:r>
              <a:rPr lang="en-US" strike="sngStrike" dirty="0" smtClean="0"/>
              <a:t> and tell </a:t>
            </a:r>
            <a:r>
              <a:rPr lang="en-US" strike="sngStrike" dirty="0" err="1" smtClean="0"/>
              <a:t>eveyr</a:t>
            </a:r>
            <a:r>
              <a:rPr lang="en-US" strike="sngStrike" dirty="0" smtClean="0"/>
              <a:t> I am </a:t>
            </a:r>
            <a:r>
              <a:rPr lang="en-US" strike="sngStrike" dirty="0" err="1" smtClean="0"/>
              <a:t>jeuse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goin</a:t>
            </a:r>
            <a:r>
              <a:rPr lang="en-US" strike="sngStrike" dirty="0" smtClean="0"/>
              <a:t> to work and home, work home, put </a:t>
            </a:r>
            <a:r>
              <a:rPr lang="en-US" dirty="0" smtClean="0"/>
              <a:t>EVIDEITN on </a:t>
            </a:r>
            <a:r>
              <a:rPr lang="en-US" strike="sngStrike" dirty="0" smtClean="0"/>
              <a:t>screen, ….</a:t>
            </a:r>
          </a:p>
          <a:p>
            <a:endParaRPr lang="en-US" strike="sngStrike" dirty="0"/>
          </a:p>
          <a:p>
            <a:r>
              <a:rPr lang="en-US" strike="sngStrike" dirty="0" smtClean="0"/>
              <a:t>Eat </a:t>
            </a:r>
            <a:r>
              <a:rPr lang="en-US" strike="sngStrike" dirty="0" err="1" smtClean="0"/>
              <a:t>pizz</a:t>
            </a:r>
            <a:r>
              <a:rPr lang="en-US" strike="sngStrike" dirty="0" smtClean="0"/>
              <a:t> for free</a:t>
            </a:r>
          </a:p>
          <a:p>
            <a:endParaRPr lang="en-US" strike="sngStrike" dirty="0"/>
          </a:p>
          <a:p>
            <a:r>
              <a:rPr lang="en-US" strike="sngStrike" dirty="0" smtClean="0"/>
              <a:t>Free internet</a:t>
            </a:r>
          </a:p>
          <a:p>
            <a:endParaRPr lang="en-US" strike="sngStrike" dirty="0"/>
          </a:p>
          <a:p>
            <a:r>
              <a:rPr lang="en-US" strike="sngStrike" dirty="0" smtClean="0"/>
              <a:t>Free </a:t>
            </a:r>
            <a:r>
              <a:rPr lang="en-US" strike="sngStrike" dirty="0" err="1" smtClean="0"/>
              <a:t>soware</a:t>
            </a:r>
            <a:endParaRPr lang="en-US" strike="sngStrike" dirty="0" smtClean="0"/>
          </a:p>
          <a:p>
            <a:r>
              <a:rPr lang="en-US" strike="sngStrike" dirty="0" err="1" smtClean="0"/>
              <a:t>Frun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unix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softweare</a:t>
            </a:r>
            <a:r>
              <a:rPr lang="en-US" strike="sngStrike" dirty="0" smtClean="0"/>
              <a:t> form; this my  ugly </a:t>
            </a:r>
            <a:r>
              <a:rPr lang="en-US" strike="sngStrike" dirty="0" err="1" smtClean="0"/>
              <a:t>fahter</a:t>
            </a:r>
            <a:endParaRPr lang="en-US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01" y="4979275"/>
            <a:ext cx="963667" cy="96366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35917" y="4808483"/>
            <a:ext cx="2837793" cy="1103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51126" y="4529716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am the son o f this </a:t>
            </a:r>
            <a:r>
              <a:rPr lang="en-US" strike="sngStrike" dirty="0" err="1" smtClean="0"/>
              <a:t>uglaman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681671" y="4979275"/>
            <a:ext cx="2837793" cy="1103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76839" y="4993900"/>
            <a:ext cx="445145" cy="6689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5511" y="4979275"/>
            <a:ext cx="514062" cy="66204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760630" y="5069840"/>
            <a:ext cx="3065497" cy="59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81" y="5080374"/>
            <a:ext cx="923258" cy="61550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522739" y="4839356"/>
            <a:ext cx="1575151" cy="116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91291" y="5912069"/>
            <a:ext cx="231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¼ HOMCP:HANNES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88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137" y="1164920"/>
            <a:ext cx="9690537" cy="54509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1270791"/>
            <a:ext cx="1626986" cy="21526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26" y="3417679"/>
            <a:ext cx="1855635" cy="13313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" y="4786320"/>
            <a:ext cx="1805751" cy="19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0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1" y="591147"/>
            <a:ext cx="6545000" cy="36262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79981" y="1203960"/>
            <a:ext cx="4077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 will run </a:t>
            </a:r>
            <a:r>
              <a:rPr lang="en-US" strike="sngStrike" dirty="0" err="1" smtClean="0"/>
              <a:t>aourn</a:t>
            </a:r>
            <a:r>
              <a:rPr lang="en-US" strike="sngStrike" dirty="0" smtClean="0"/>
              <a:t> as </a:t>
            </a:r>
            <a:r>
              <a:rPr lang="en-US" strike="sngStrike" dirty="0" err="1" smtClean="0"/>
              <a:t>jeuse</a:t>
            </a:r>
            <a:r>
              <a:rPr lang="en-US" strike="sngStrike" dirty="0" smtClean="0"/>
              <a:t> and tell </a:t>
            </a:r>
            <a:r>
              <a:rPr lang="en-US" strike="sngStrike" dirty="0" err="1" smtClean="0"/>
              <a:t>eveyr</a:t>
            </a:r>
            <a:r>
              <a:rPr lang="en-US" strike="sngStrike" dirty="0" smtClean="0"/>
              <a:t> I am </a:t>
            </a:r>
            <a:r>
              <a:rPr lang="en-US" strike="sngStrike" dirty="0" err="1" smtClean="0"/>
              <a:t>jeuse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goin</a:t>
            </a:r>
            <a:r>
              <a:rPr lang="en-US" strike="sngStrike" dirty="0" smtClean="0"/>
              <a:t> to work and home, work home, put </a:t>
            </a:r>
            <a:r>
              <a:rPr lang="en-US" dirty="0" smtClean="0"/>
              <a:t>EVIDEITN on </a:t>
            </a:r>
            <a:r>
              <a:rPr lang="en-US" strike="sngStrike" dirty="0" smtClean="0"/>
              <a:t>screen, ….</a:t>
            </a:r>
          </a:p>
          <a:p>
            <a:endParaRPr lang="en-US" strike="sngStrike" dirty="0"/>
          </a:p>
          <a:p>
            <a:r>
              <a:rPr lang="en-US" strike="sngStrike" dirty="0" smtClean="0"/>
              <a:t>Eat </a:t>
            </a:r>
            <a:r>
              <a:rPr lang="en-US" strike="sngStrike" dirty="0" err="1" smtClean="0"/>
              <a:t>pizz</a:t>
            </a:r>
            <a:r>
              <a:rPr lang="en-US" strike="sngStrike" dirty="0" smtClean="0"/>
              <a:t> for free</a:t>
            </a:r>
          </a:p>
          <a:p>
            <a:endParaRPr lang="en-US" strike="sngStrike" dirty="0"/>
          </a:p>
          <a:p>
            <a:r>
              <a:rPr lang="en-US" strike="sngStrike" dirty="0" smtClean="0"/>
              <a:t>Free internet</a:t>
            </a:r>
          </a:p>
          <a:p>
            <a:endParaRPr lang="en-US" strike="sngStrike" dirty="0"/>
          </a:p>
          <a:p>
            <a:r>
              <a:rPr lang="en-US" strike="sngStrike" dirty="0" smtClean="0"/>
              <a:t>Free </a:t>
            </a:r>
            <a:r>
              <a:rPr lang="en-US" strike="sngStrike" dirty="0" err="1" smtClean="0"/>
              <a:t>soware</a:t>
            </a:r>
            <a:endParaRPr lang="en-US" strike="sngStrike" dirty="0" smtClean="0"/>
          </a:p>
          <a:p>
            <a:r>
              <a:rPr lang="en-US" strike="sngStrike" dirty="0" err="1" smtClean="0"/>
              <a:t>Frun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unix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softweare</a:t>
            </a:r>
            <a:r>
              <a:rPr lang="en-US" strike="sngStrike" dirty="0" smtClean="0"/>
              <a:t> form; this my  ugly </a:t>
            </a:r>
            <a:r>
              <a:rPr lang="en-US" strike="sngStrike" dirty="0" err="1" smtClean="0"/>
              <a:t>fahter</a:t>
            </a:r>
            <a:endParaRPr lang="en-US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901" y="4979275"/>
            <a:ext cx="963667" cy="96366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535917" y="4808483"/>
            <a:ext cx="2837793" cy="1103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251126" y="4529716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am the son o f this </a:t>
            </a:r>
            <a:r>
              <a:rPr lang="en-US" strike="sngStrike" dirty="0" err="1" smtClean="0"/>
              <a:t>uglaman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681671" y="4979275"/>
            <a:ext cx="2837793" cy="1103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76839" y="4993900"/>
            <a:ext cx="445145" cy="6689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85511" y="4979275"/>
            <a:ext cx="514062" cy="66204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760630" y="5069840"/>
            <a:ext cx="3065497" cy="592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81" y="5080374"/>
            <a:ext cx="923258" cy="61550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522739" y="4839356"/>
            <a:ext cx="1575151" cy="116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91291" y="5912069"/>
            <a:ext cx="231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¼ HOMCP:HANNES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44" y="4217431"/>
            <a:ext cx="3977783" cy="23949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4217432"/>
            <a:ext cx="1716415" cy="24029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23436" y="4144439"/>
            <a:ext cx="6091526" cy="2467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3436" y="6624307"/>
            <a:ext cx="2108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up the chime, temp cum, </a:t>
            </a:r>
            <a:r>
              <a:rPr lang="en-US" sz="800" strike="sngStrike" dirty="0" err="1" smtClean="0"/>
              <a:t>cocin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dicothech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40" y="5414895"/>
            <a:ext cx="876300" cy="876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18" y="4460660"/>
            <a:ext cx="913357" cy="9422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22392" y="4145493"/>
            <a:ext cx="186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Stadin</a:t>
            </a:r>
            <a:r>
              <a:rPr lang="en-US" strike="sngStrike" dirty="0" smtClean="0"/>
              <a:t> on the wall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860530" y="4036357"/>
            <a:ext cx="6091526" cy="2467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778890" y="3997317"/>
            <a:ext cx="6091526" cy="2467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77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Sleepgin</a:t>
            </a:r>
            <a:r>
              <a:rPr lang="en-US" dirty="0" smtClean="0"/>
              <a:t> outside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94553" y="2981194"/>
            <a:ext cx="261911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Anita</a:t>
            </a:r>
          </a:p>
          <a:p>
            <a:r>
              <a:rPr lang="en-US" dirty="0"/>
              <a:t>	</a:t>
            </a:r>
            <a:r>
              <a:rPr lang="en-US" dirty="0" smtClean="0"/>
              <a:t>-&gt; </a:t>
            </a:r>
            <a:r>
              <a:rPr lang="en-US" dirty="0" err="1" smtClean="0"/>
              <a:t>elisebth</a:t>
            </a:r>
            <a:r>
              <a:rPr lang="en-US" dirty="0" smtClean="0"/>
              <a:t> I</a:t>
            </a:r>
          </a:p>
          <a:p>
            <a:r>
              <a:rPr lang="en-US" dirty="0"/>
              <a:t>	</a:t>
            </a:r>
            <a:r>
              <a:rPr lang="en-US" dirty="0" smtClean="0"/>
              <a:t>-&gt; jenny, </a:t>
            </a:r>
            <a:r>
              <a:rPr lang="en-US" dirty="0" err="1" smtClean="0"/>
              <a:t>hydrun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-&gt; </a:t>
            </a:r>
            <a:r>
              <a:rPr lang="en-US" dirty="0" err="1" smtClean="0"/>
              <a:t>anita</a:t>
            </a:r>
            <a:endParaRPr lang="en-US" dirty="0" smtClean="0"/>
          </a:p>
          <a:p>
            <a:r>
              <a:rPr lang="en-US" dirty="0"/>
              <a:t>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96636" y="2354893"/>
            <a:ext cx="396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Innereschweinehung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innerpigdog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394553" y="2724225"/>
            <a:ext cx="2054269" cy="1922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48202" y="2539559"/>
            <a:ext cx="2054269" cy="1922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18981" y="1841326"/>
            <a:ext cx="422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nonPOliceLnaguagLoical</a:t>
            </a:r>
            <a:r>
              <a:rPr lang="en-US" dirty="0" smtClean="0"/>
              <a:t>(</a:t>
            </a:r>
            <a:r>
              <a:rPr lang="en-US" dirty="0" err="1" smtClean="0"/>
              <a:t>anglea</a:t>
            </a:r>
            <a:r>
              <a:rPr lang="en-US" dirty="0" smtClean="0"/>
              <a:t>, translate){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94553" y="4546948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57474" y="3840385"/>
            <a:ext cx="111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14429" y="3142152"/>
            <a:ext cx="111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1983/4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14429" y="4458522"/>
            <a:ext cx="246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anita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gorbache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maik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6363492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3387508"/>
            <a:ext cx="1216441" cy="7505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60" y="4351020"/>
            <a:ext cx="533400" cy="5334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5556984" y="4207073"/>
            <a:ext cx="1722120" cy="1135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01640" y="3387508"/>
            <a:ext cx="2697480" cy="963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422" y="3693795"/>
            <a:ext cx="1133475" cy="6572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759" y="4498657"/>
            <a:ext cx="533400" cy="2381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336280" y="4022407"/>
            <a:ext cx="79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TORTII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8061960" y="3869264"/>
            <a:ext cx="1645920" cy="101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1349640"/>
            <a:ext cx="1914525" cy="23907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" y="3925135"/>
            <a:ext cx="1743075" cy="26289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55" y="5699760"/>
            <a:ext cx="486727" cy="486727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2727960" y="5239585"/>
            <a:ext cx="2179320" cy="1314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49955" y="5239585"/>
            <a:ext cx="132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Braun,verna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35042" y="4094058"/>
            <a:ext cx="2505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FEERAL BANK MR MANN</a:t>
            </a:r>
          </a:p>
          <a:p>
            <a:r>
              <a:rPr lang="en-US" strike="sngStrike" dirty="0" smtClean="0"/>
              <a:t>Eva</a:t>
            </a:r>
            <a:endParaRPr lang="en-US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10012680" y="3215640"/>
            <a:ext cx="1082040" cy="2023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984729" y="1418155"/>
            <a:ext cx="883920" cy="5135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HW5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907280" y="6495753"/>
            <a:ext cx="99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FLORIDA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878121" y="1156349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MICHIGAN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59" y="5863979"/>
            <a:ext cx="1406284" cy="935818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7279104" y="1525681"/>
            <a:ext cx="1453695" cy="139547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8534400" y="1418155"/>
            <a:ext cx="594918" cy="1969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9129318" y="1560351"/>
            <a:ext cx="1965402" cy="1400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9129318" y="1250799"/>
            <a:ext cx="1142441" cy="12942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724236" y="1511754"/>
            <a:ext cx="1142441" cy="12942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076733" y="1597633"/>
            <a:ext cx="1142441" cy="12942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82880" y="15117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895600" y="224474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2W/6W</a:t>
            </a:r>
            <a:endParaRPr lang="en-US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677" y="4428859"/>
            <a:ext cx="541360" cy="400316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0142499" y="4534587"/>
            <a:ext cx="1296018" cy="188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010" y="5259125"/>
            <a:ext cx="1498282" cy="149828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9269292" y="5342453"/>
            <a:ext cx="6754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MAINSTRETE.IPX(SF,MTW,HOME:MAYOR): </a:t>
            </a:r>
            <a:r>
              <a:rPr lang="en-US" strike="sngStrike" dirty="0" smtClean="0"/>
              <a:t>hole in wall, bar in </a:t>
            </a:r>
            <a:r>
              <a:rPr lang="en-US" strike="sngStrike" dirty="0" err="1" smtClean="0"/>
              <a:t>gemrany</a:t>
            </a:r>
            <a:endParaRPr lang="en-US" strike="sngStrike" dirty="0" smtClean="0"/>
          </a:p>
          <a:p>
            <a:r>
              <a:rPr lang="en-US" strike="sngStrike" dirty="0" smtClean="0"/>
              <a:t>0/1 </a:t>
            </a:r>
            <a:r>
              <a:rPr lang="en-US" dirty="0" smtClean="0"/>
              <a:t>CPVA </a:t>
            </a:r>
            <a:r>
              <a:rPr lang="en-US" strike="sngStrike" dirty="0" smtClean="0"/>
              <a:t>WINTER/SUMMER St. Nick</a:t>
            </a:r>
          </a:p>
          <a:p>
            <a:r>
              <a:rPr lang="en-US" strike="sngStrike" dirty="0" smtClean="0"/>
              <a:t>HOMICE:JEJSE( parker, sunglass </a:t>
            </a:r>
            <a:r>
              <a:rPr lang="en-US" strike="sngStrike" dirty="0" err="1" smtClean="0"/>
              <a:t>phil.JFK.MLK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7279104" y="4884420"/>
            <a:ext cx="2445132" cy="1872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9647953" y="3778195"/>
            <a:ext cx="2163047" cy="551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086600" y="1250799"/>
            <a:ext cx="684410" cy="1152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8789333" y="1525681"/>
            <a:ext cx="2672262" cy="16899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199120" y="4998720"/>
            <a:ext cx="146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TANA PARKER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218336" y="3259990"/>
            <a:ext cx="682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Phil.JFK.MLK.NAME CHANE(free pizza, ATOMFACTPRU PUT </a:t>
            </a:r>
            <a:r>
              <a:rPr lang="en-US" dirty="0" err="1" smtClean="0"/>
              <a:t>philipsburg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Parker[] </a:t>
            </a:r>
            <a:r>
              <a:rPr lang="en-US" dirty="0" err="1" smtClean="0"/>
              <a:t>sunglass.nonPcoiContentn</a:t>
            </a:r>
            <a:r>
              <a:rPr lang="en-US" dirty="0" smtClean="0"/>
              <a:t> !NAME CHANGE.SQ</a:t>
            </a:r>
            <a:endParaRPr lang="en-US" dirty="0"/>
          </a:p>
        </p:txBody>
      </p:sp>
      <p:sp>
        <p:nvSpPr>
          <p:cNvPr id="74" name="Cube 73"/>
          <p:cNvSpPr/>
          <p:nvPr/>
        </p:nvSpPr>
        <p:spPr>
          <a:xfrm>
            <a:off x="7624831" y="3561111"/>
            <a:ext cx="1263341" cy="6786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10392431" y="3306709"/>
            <a:ext cx="1437785" cy="195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294993" y="5259125"/>
            <a:ext cx="1481992" cy="440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263640" y="5368052"/>
            <a:ext cx="1277303" cy="1497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816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6891291" y="5912069"/>
            <a:ext cx="231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¼ HOMCP:HANNES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644" y="4217431"/>
            <a:ext cx="3977783" cy="23949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4217432"/>
            <a:ext cx="1716415" cy="24029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74934" y="4561651"/>
            <a:ext cx="6091526" cy="2467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3436" y="6624307"/>
            <a:ext cx="2108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up the chime, temp cum, </a:t>
            </a:r>
            <a:r>
              <a:rPr lang="en-US" sz="800" strike="sngStrike" dirty="0" err="1" smtClean="0"/>
              <a:t>cocin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dicothech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40" y="5414895"/>
            <a:ext cx="876300" cy="876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771" y="4676402"/>
            <a:ext cx="2076583" cy="214235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22392" y="4145493"/>
            <a:ext cx="186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Stadin</a:t>
            </a:r>
            <a:r>
              <a:rPr lang="en-US" strike="sngStrike" dirty="0" smtClean="0"/>
              <a:t> on the wall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860530" y="4036357"/>
            <a:ext cx="6091526" cy="2467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778890" y="3997317"/>
            <a:ext cx="6091526" cy="2467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81" y="1980880"/>
            <a:ext cx="2131553" cy="28216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126" y="1322851"/>
            <a:ext cx="4388680" cy="328727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928" y="1149335"/>
            <a:ext cx="3665023" cy="552757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247838" y="1075320"/>
            <a:ext cx="4803065" cy="49425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94362" y="1265758"/>
            <a:ext cx="4122698" cy="2155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591" y="4638293"/>
            <a:ext cx="1333103" cy="1333103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7025640" y="1052816"/>
            <a:ext cx="428951" cy="4509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570505" y="6533383"/>
            <a:ext cx="3764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gaggenau</a:t>
            </a:r>
            <a:r>
              <a:rPr lang="en-US" strike="sngStrike" dirty="0"/>
              <a:t> </a:t>
            </a:r>
            <a:r>
              <a:rPr lang="en-US" strike="sngStrike" dirty="0" err="1" smtClean="0"/>
              <a:t>russiendiskco,bushes,closed</a:t>
            </a:r>
            <a:endParaRPr lang="en-US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21430" y="1383691"/>
            <a:ext cx="2814754" cy="2714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0" y="1068945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 THE CHIMENY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2" y="1436711"/>
            <a:ext cx="923258" cy="6155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741" y="1336226"/>
            <a:ext cx="564022" cy="564022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40" idx="1"/>
          </p:cNvCxnSpPr>
          <p:nvPr/>
        </p:nvCxnSpPr>
        <p:spPr>
          <a:xfrm>
            <a:off x="0" y="1253611"/>
            <a:ext cx="2295535" cy="82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891291" y="4676402"/>
            <a:ext cx="1979125" cy="1235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1163" y="5759957"/>
            <a:ext cx="74015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trike="sngStrike" dirty="0" err="1" smtClean="0"/>
              <a:t>CUM.alkada.docs</a:t>
            </a:r>
            <a:endParaRPr lang="en-US" sz="8000" strike="sngStrike" dirty="0"/>
          </a:p>
        </p:txBody>
      </p:sp>
      <p:sp>
        <p:nvSpPr>
          <p:cNvPr id="48" name="Cube 47"/>
          <p:cNvSpPr/>
          <p:nvPr/>
        </p:nvSpPr>
        <p:spPr>
          <a:xfrm>
            <a:off x="5693250" y="5142088"/>
            <a:ext cx="1765805" cy="17345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782108" y="1586749"/>
            <a:ext cx="16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Paul Putin 1990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8349592" y="2094081"/>
            <a:ext cx="1056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ATWW33</a:t>
            </a:r>
            <a:endParaRPr lang="en-US" strike="sngStrike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6116092" y="1900248"/>
            <a:ext cx="2584522" cy="443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732629" y="456832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[x]no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6846126" y="4514825"/>
            <a:ext cx="2364390" cy="123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9013671" y="3950814"/>
            <a:ext cx="3056409" cy="2537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533984" y="5481432"/>
            <a:ext cx="69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ddr</a:t>
            </a:r>
            <a:endParaRPr lang="en-US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H="1" flipV="1">
            <a:off x="1628807" y="1436711"/>
            <a:ext cx="706783" cy="46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396885" y="358744"/>
            <a:ext cx="6898705" cy="44931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-67014" y="6632360"/>
            <a:ext cx="130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</a:t>
            </a:r>
            <a:endParaRPr lang="en-US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894350" y="1283770"/>
            <a:ext cx="6898705" cy="44931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621886" y="885373"/>
            <a:ext cx="392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1990/1 HUDSON.ALKA 9-11 MAHNNAH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734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991" y="4613100"/>
            <a:ext cx="2466975" cy="1847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1" y="546330"/>
            <a:ext cx="6727188" cy="37272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574" y="2119897"/>
            <a:ext cx="3977783" cy="23949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" y="4217432"/>
            <a:ext cx="1716415" cy="240298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71837" y="4509726"/>
            <a:ext cx="6091526" cy="2467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3436" y="6624307"/>
            <a:ext cx="2108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up the chime, temp cum, </a:t>
            </a:r>
            <a:r>
              <a:rPr lang="en-US" sz="800" strike="sngStrike" dirty="0" err="1" smtClean="0"/>
              <a:t>cocin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dicothech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40" y="5414895"/>
            <a:ext cx="876300" cy="876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718" y="4460660"/>
            <a:ext cx="913357" cy="94228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822392" y="4145493"/>
            <a:ext cx="186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Stadin</a:t>
            </a:r>
            <a:r>
              <a:rPr lang="en-US" strike="sngStrike" dirty="0" smtClean="0"/>
              <a:t> on the wall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730385" y="4020880"/>
            <a:ext cx="6091526" cy="2467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62169" y="1691014"/>
            <a:ext cx="5441399" cy="28247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965065" y="4672566"/>
            <a:ext cx="3321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peope</a:t>
            </a:r>
            <a:r>
              <a:rPr lang="en-US" strike="sngStrike" dirty="0"/>
              <a:t> siting in circle </a:t>
            </a:r>
            <a:r>
              <a:rPr lang="en-US" strike="sngStrike" dirty="0" err="1"/>
              <a:t>somking</a:t>
            </a:r>
            <a:r>
              <a:rPr lang="en-US" strike="sngStrike" dirty="0"/>
              <a:t> pot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615" y="4685002"/>
            <a:ext cx="797562" cy="44663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762169" y="4809769"/>
            <a:ext cx="5003111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27045" y="4304046"/>
            <a:ext cx="6091526" cy="2467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14" y="2764249"/>
            <a:ext cx="3084096" cy="257742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6025384" y="2895025"/>
            <a:ext cx="5441399" cy="28247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0105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1349640"/>
            <a:ext cx="4233863" cy="52870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82880" y="15117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18153" y="1377862"/>
            <a:ext cx="596778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</a:p>
          <a:p>
            <a:r>
              <a:rPr lang="en-US" dirty="0" smtClean="0"/>
              <a:t>(Free Pizza)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6600" dirty="0" smtClean="0"/>
              <a:t>LABOR CODE </a:t>
            </a:r>
          </a:p>
          <a:p>
            <a:r>
              <a:rPr lang="en-US" sz="1600" dirty="0" smtClean="0"/>
              <a:t>ATTACHMENT</a:t>
            </a:r>
          </a:p>
          <a:p>
            <a:r>
              <a:rPr lang="en-US" sz="6600" dirty="0" smtClean="0"/>
              <a:t>AVABILITTY.PREA</a:t>
            </a:r>
            <a:endParaRPr lang="en-US" sz="6600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918153" y="1881086"/>
            <a:ext cx="151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139559" y="3626069"/>
            <a:ext cx="1324303" cy="1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68" y="5681857"/>
            <a:ext cx="2400000" cy="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26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10" y="4574780"/>
            <a:ext cx="2096323" cy="15987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10" y="3029474"/>
            <a:ext cx="2200275" cy="12321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10" y="1478072"/>
            <a:ext cx="2200275" cy="12382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62909" y="1552172"/>
            <a:ext cx="1965402" cy="1400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157827" y="1503575"/>
            <a:ext cx="1142441" cy="12942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10324" y="1589454"/>
            <a:ext cx="1142441" cy="12942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395" y="3060098"/>
            <a:ext cx="1216441" cy="7505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302" y="3796172"/>
            <a:ext cx="5334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97" y="4020017"/>
            <a:ext cx="1278167" cy="85170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5550023" y="2405272"/>
            <a:ext cx="2789924" cy="2833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702423" y="2557672"/>
            <a:ext cx="2789924" cy="2833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965182" y="2767021"/>
            <a:ext cx="2789924" cy="283314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0562897" y="2252576"/>
            <a:ext cx="31531" cy="616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466083" y="4574780"/>
            <a:ext cx="3074276" cy="974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36918" y="386866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$20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984729" y="1418155"/>
            <a:ext cx="883920" cy="5135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HW5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31425" y="6553137"/>
            <a:ext cx="99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FLORIDA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878121" y="1156349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MICHIGAN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363263" y="4387569"/>
            <a:ext cx="1378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MYERS</a:t>
            </a:r>
          </a:p>
          <a:p>
            <a:r>
              <a:rPr lang="en-US" strike="sngStrike" dirty="0" smtClean="0"/>
              <a:t>DETRIOT</a:t>
            </a:r>
            <a:endParaRPr lang="en-US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004441" y="3435383"/>
            <a:ext cx="2643339" cy="1139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100" y="4888243"/>
            <a:ext cx="791444" cy="5935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H="1" flipV="1">
            <a:off x="7212659" y="4261628"/>
            <a:ext cx="1015346" cy="1670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0" y="4208809"/>
            <a:ext cx="944225" cy="9442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156121" y="4249069"/>
            <a:ext cx="1594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 do in winter 6 month where it is warm</a:t>
            </a:r>
            <a:endParaRPr lang="en-US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510324" y="3868665"/>
            <a:ext cx="1645797" cy="1613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745421" y="1164920"/>
            <a:ext cx="804602" cy="790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109183" y="6116123"/>
            <a:ext cx="1216927" cy="62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79229" y="5581251"/>
            <a:ext cx="1208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$10,000</a:t>
            </a:r>
          </a:p>
          <a:p>
            <a:r>
              <a:rPr lang="en-US" dirty="0" smtClean="0"/>
              <a:t>$50/m 30Y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647780" y="537415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$30/m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6610" y="2019728"/>
            <a:ext cx="1528762" cy="155615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994786" y="2716322"/>
            <a:ext cx="2495766" cy="345720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116839" y="1464222"/>
            <a:ext cx="2293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JFK.KING(</a:t>
            </a:r>
            <a:r>
              <a:rPr lang="en-US" strike="sngStrike" dirty="0" err="1" smtClean="0"/>
              <a:t>bismakr</a:t>
            </a:r>
            <a:r>
              <a:rPr lang="en-US" strike="sngStrike" dirty="0" smtClean="0"/>
              <a:t>)</a:t>
            </a:r>
          </a:p>
          <a:p>
            <a:r>
              <a:rPr lang="en-US" sz="800" strike="sngStrike" dirty="0" smtClean="0"/>
              <a:t>Alone in </a:t>
            </a:r>
            <a:r>
              <a:rPr lang="en-US" sz="800" strike="sngStrike" dirty="0" err="1" smtClean="0"/>
              <a:t>cabln.</a:t>
            </a:r>
            <a:r>
              <a:rPr lang="en-US" dirty="0" err="1" smtClean="0"/>
              <a:t>CIVIL</a:t>
            </a:r>
            <a:r>
              <a:rPr lang="en-US" dirty="0" smtClean="0"/>
              <a:t> CODEBPM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75" y="3479516"/>
            <a:ext cx="1255848" cy="6065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73" y="3196512"/>
            <a:ext cx="944814" cy="529096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320040" y="3196512"/>
            <a:ext cx="2407920" cy="8895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00268" y="548182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2010-2016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58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695911" y="4906042"/>
            <a:ext cx="368416" cy="1567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885" y="491438"/>
            <a:ext cx="6727188" cy="37272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40262" y="1377862"/>
            <a:ext cx="6966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41</a:t>
            </a:r>
            <a:endParaRPr lang="en-US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22" y="4834426"/>
            <a:ext cx="1210616" cy="1694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359" y="4887014"/>
            <a:ext cx="1252474" cy="16422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54" y="4834426"/>
            <a:ext cx="2188023" cy="163890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98189" y="1521272"/>
            <a:ext cx="1965402" cy="1400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93107" y="1472675"/>
            <a:ext cx="1142441" cy="12942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5604" y="1558554"/>
            <a:ext cx="1142441" cy="129422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98189" y="3177438"/>
            <a:ext cx="1950135" cy="345720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1416824" y="3278432"/>
            <a:ext cx="975773" cy="260604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240262" y="3177438"/>
            <a:ext cx="2868698" cy="3101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2498" y="2858603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45604" y="1151940"/>
            <a:ext cx="216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KING.WINTER.St.Nick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85" y="4834426"/>
            <a:ext cx="1133475" cy="15240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 flipV="1">
            <a:off x="6757138" y="3278432"/>
            <a:ext cx="1060982" cy="805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906683" y="5775960"/>
            <a:ext cx="7294718" cy="502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906682" y="5257800"/>
            <a:ext cx="8498678" cy="2133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be 32"/>
          <p:cNvSpPr/>
          <p:nvPr/>
        </p:nvSpPr>
        <p:spPr>
          <a:xfrm>
            <a:off x="4084034" y="4010938"/>
            <a:ext cx="2916325" cy="6658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06" y="1518902"/>
            <a:ext cx="876300" cy="876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447" y="6438226"/>
            <a:ext cx="560420" cy="41977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4084034" y="6358426"/>
            <a:ext cx="1766657" cy="5810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70306" y="6303416"/>
            <a:ext cx="432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PENTONG BASE </a:t>
            </a:r>
            <a:r>
              <a:rPr lang="en-US" dirty="0" err="1" smtClean="0"/>
              <a:t>TSHRITLogical</a:t>
            </a:r>
            <a:r>
              <a:rPr lang="en-US" dirty="0" smtClean="0"/>
              <a:t> HOMCI:JSUES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565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571807"/>
            <a:ext cx="7295547" cy="4854856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0" y="1358865"/>
            <a:ext cx="8063650" cy="5499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454524" y="2105098"/>
            <a:ext cx="6895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Oriental</a:t>
            </a:r>
            <a:endParaRPr lang="en-US" sz="1200" strike="sngStrike" dirty="0"/>
          </a:p>
        </p:txBody>
      </p:sp>
      <p:sp>
        <p:nvSpPr>
          <p:cNvPr id="9" name="Heart 8"/>
          <p:cNvSpPr/>
          <p:nvPr/>
        </p:nvSpPr>
        <p:spPr>
          <a:xfrm>
            <a:off x="8223832" y="3197959"/>
            <a:ext cx="3840481" cy="297424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LACE</a:t>
            </a:r>
            <a:endParaRPr lang="en-US" sz="8000" dirty="0"/>
          </a:p>
        </p:txBody>
      </p:sp>
      <p:sp>
        <p:nvSpPr>
          <p:cNvPr id="10" name="Rectangle 9"/>
          <p:cNvSpPr/>
          <p:nvPr/>
        </p:nvSpPr>
        <p:spPr>
          <a:xfrm>
            <a:off x="246891" y="2081512"/>
            <a:ext cx="7569867" cy="4053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Good Buy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94681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413433"/>
            <a:ext cx="6727188" cy="37272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08" y="4140659"/>
            <a:ext cx="1133638" cy="113817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981200" y="2916838"/>
            <a:ext cx="585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!</a:t>
            </a:r>
            <a:endParaRPr lang="en-US" sz="9600" b="1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2030043" y="3922678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836448" y="4118940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396" y="2558668"/>
            <a:ext cx="1133475" cy="1143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73" y="2539772"/>
            <a:ext cx="1551191" cy="116189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7437120" y="2788920"/>
            <a:ext cx="4038600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08" y="5559236"/>
            <a:ext cx="1133638" cy="1138173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1662618" y="5300551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719345" y="5081064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1316787"/>
            <a:ext cx="997875" cy="132026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464" y="4769484"/>
            <a:ext cx="2334591" cy="1405601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8063650" y="4876886"/>
            <a:ext cx="3002280" cy="897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96" y="4151861"/>
            <a:ext cx="1331171" cy="977205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372143" y="4209970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265326" y="5253464"/>
            <a:ext cx="26550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trike="sngStrike" dirty="0" smtClean="0"/>
              <a:t>!POT</a:t>
            </a:r>
            <a:endParaRPr lang="en-US" sz="9600" b="1" strike="sngStrike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29" y="6035325"/>
            <a:ext cx="656781" cy="437058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6693624" y="5774450"/>
            <a:ext cx="1370026" cy="1083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437427" y="5225070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Thomas-is-dieter</a:t>
            </a:r>
            <a:endParaRPr lang="en-US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5347" y="4937647"/>
            <a:ext cx="1742207" cy="111140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693920" y="4373880"/>
            <a:ext cx="7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dieter</a:t>
            </a:r>
            <a:endParaRPr lang="en-US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-37721" y="4118940"/>
            <a:ext cx="6452532" cy="265018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183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70" y="3088147"/>
            <a:ext cx="860965" cy="83453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7" y="442040"/>
            <a:ext cx="6727188" cy="37272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08" y="4140659"/>
            <a:ext cx="1133638" cy="113817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981200" y="2916838"/>
            <a:ext cx="585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!</a:t>
            </a:r>
            <a:endParaRPr lang="en-US" sz="9600" b="1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2030043" y="3922678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836448" y="4118940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908" y="5559236"/>
            <a:ext cx="1133638" cy="1138173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1662618" y="5300551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719345" y="5081064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" y="1316787"/>
            <a:ext cx="997875" cy="132026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96" y="4151861"/>
            <a:ext cx="1331171" cy="977205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372143" y="4209970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265326" y="5253464"/>
            <a:ext cx="26550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trike="sngStrike" dirty="0" smtClean="0"/>
              <a:t>!POT</a:t>
            </a:r>
            <a:endParaRPr lang="en-US" sz="9600" b="1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2437427" y="5225070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Thomas-is-dieter</a:t>
            </a:r>
            <a:endParaRPr lang="en-US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5347" y="4937647"/>
            <a:ext cx="1742207" cy="111140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693920" y="4373880"/>
            <a:ext cx="7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dieter</a:t>
            </a:r>
            <a:endParaRPr lang="en-US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-37721" y="4118940"/>
            <a:ext cx="6452532" cy="265018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708863" y="4257057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940040" y="1718600"/>
            <a:ext cx="26736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trike="sngStrike" dirty="0" smtClean="0"/>
              <a:t>free pizza</a:t>
            </a:r>
            <a:r>
              <a:rPr lang="en-US" dirty="0" smtClean="0"/>
              <a:t>)</a:t>
            </a:r>
          </a:p>
          <a:p>
            <a:r>
              <a:rPr lang="en-US" sz="2800" b="1" dirty="0" err="1" smtClean="0"/>
              <a:t>nonPocliTRX</a:t>
            </a:r>
            <a:endParaRPr lang="en-US" sz="2800" b="1" dirty="0" smtClean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940040" y="2471353"/>
            <a:ext cx="2926080" cy="33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40040" y="2916838"/>
            <a:ext cx="16071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strike="sngStrike" dirty="0" smtClean="0"/>
              <a:t>POT</a:t>
            </a:r>
            <a:endParaRPr lang="en-US" sz="6600" b="1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547211" y="3014911"/>
            <a:ext cx="1440829" cy="11040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685130" y="4189214"/>
            <a:ext cx="3724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Public Sans"/>
              </a:rPr>
              <a:t>e Compassionate Use Act in 1996</a:t>
            </a:r>
            <a:r>
              <a:rPr lang="en-US" dirty="0" smtClean="0">
                <a:solidFill>
                  <a:srgbClr val="000000"/>
                </a:solidFill>
                <a:latin typeface="Public Sans"/>
              </a:rPr>
              <a:t>.</a:t>
            </a:r>
          </a:p>
          <a:p>
            <a:r>
              <a:rPr lang="en-US" dirty="0" smtClean="0">
                <a:solidFill>
                  <a:srgbClr val="000000"/>
                </a:solidFill>
                <a:latin typeface="Public Sans"/>
              </a:rPr>
              <a:t>!WHITE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970" y="4593663"/>
            <a:ext cx="876300" cy="876300"/>
          </a:xfrm>
          <a:prstGeom prst="rect">
            <a:avLst/>
          </a:prstGeom>
        </p:spPr>
      </p:pic>
      <p:sp>
        <p:nvSpPr>
          <p:cNvPr id="13" name="Cube 12"/>
          <p:cNvSpPr/>
          <p:nvPr/>
        </p:nvSpPr>
        <p:spPr>
          <a:xfrm>
            <a:off x="9924196" y="4593663"/>
            <a:ext cx="1341168" cy="7154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940040" y="5165852"/>
            <a:ext cx="2926080" cy="33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940040" y="5611337"/>
            <a:ext cx="33840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strike="sngStrike" dirty="0" smtClean="0"/>
              <a:t>CIVIL CODE</a:t>
            </a:r>
            <a:endParaRPr lang="en-US" sz="5400" b="1" strike="sngStrike" dirty="0"/>
          </a:p>
        </p:txBody>
      </p:sp>
      <p:sp>
        <p:nvSpPr>
          <p:cNvPr id="44" name="Cube 43"/>
          <p:cNvSpPr/>
          <p:nvPr/>
        </p:nvSpPr>
        <p:spPr>
          <a:xfrm>
            <a:off x="6598872" y="1410020"/>
            <a:ext cx="1341168" cy="7154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63355" y="2637053"/>
            <a:ext cx="739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</a:p>
          <a:p>
            <a:r>
              <a:rPr lang="en-US" strike="sngStrike" dirty="0" smtClean="0"/>
              <a:t>Touch</a:t>
            </a:r>
          </a:p>
          <a:p>
            <a:r>
              <a:rPr lang="en-US" dirty="0" smtClean="0"/>
              <a:t>2008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199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1349640"/>
            <a:ext cx="4233863" cy="52870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82880" y="15117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18153" y="1377862"/>
            <a:ext cx="596778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</a:p>
          <a:p>
            <a:r>
              <a:rPr lang="en-US" dirty="0" smtClean="0"/>
              <a:t>(Free Pizza)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6600" dirty="0" smtClean="0"/>
              <a:t>LABOR CODE </a:t>
            </a:r>
          </a:p>
          <a:p>
            <a:r>
              <a:rPr lang="en-US" sz="1600" dirty="0" smtClean="0"/>
              <a:t>ATTACHMENT</a:t>
            </a:r>
          </a:p>
          <a:p>
            <a:r>
              <a:rPr lang="en-US" sz="6600" dirty="0" smtClean="0"/>
              <a:t>AVABILITTY.PREA</a:t>
            </a:r>
            <a:endParaRPr lang="en-US" sz="6600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918153" y="1881086"/>
            <a:ext cx="151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139559" y="3626069"/>
            <a:ext cx="1324303" cy="1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68" y="5681857"/>
            <a:ext cx="2400000" cy="4761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63862" y="4908690"/>
            <a:ext cx="265508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strike="sngStrike" dirty="0"/>
              <a:t>!POT</a:t>
            </a:r>
          </a:p>
        </p:txBody>
      </p:sp>
    </p:spTree>
    <p:extLst>
      <p:ext uri="{BB962C8B-B14F-4D97-AF65-F5344CB8AC3E}">
        <p14:creationId xmlns:p14="http://schemas.microsoft.com/office/powerpoint/2010/main" val="268725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Sleepgin</a:t>
            </a:r>
            <a:r>
              <a:rPr lang="en-US" dirty="0" smtClean="0"/>
              <a:t> outside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1828800" y="2674307"/>
            <a:ext cx="1878904" cy="4183693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16483" y="1337618"/>
            <a:ext cx="3845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Danish Candles</a:t>
            </a:r>
          </a:p>
          <a:p>
            <a:r>
              <a:rPr lang="en-US" strike="sngStrike" dirty="0" smtClean="0"/>
              <a:t>Deep Spanish Sin</a:t>
            </a:r>
          </a:p>
          <a:p>
            <a:r>
              <a:rPr lang="en-US" strike="sngStrike" dirty="0" smtClean="0"/>
              <a:t>Yolanda </a:t>
            </a:r>
            <a:r>
              <a:rPr lang="en-US" strike="sngStrike" dirty="0" err="1" smtClean="0"/>
              <a:t>Bruchchen</a:t>
            </a:r>
            <a:r>
              <a:rPr lang="en-US" strike="sngStrike" dirty="0" smtClean="0"/>
              <a:t> ( walker).</a:t>
            </a:r>
            <a:r>
              <a:rPr lang="en-US" dirty="0" err="1" smtClean="0"/>
              <a:t>KING.</a:t>
            </a:r>
            <a:r>
              <a:rPr lang="en-US" strike="sngStrike" dirty="0" err="1" smtClean="0"/>
              <a:t>park</a:t>
            </a:r>
            <a:endParaRPr lang="en-US" strike="sngStrike" dirty="0"/>
          </a:p>
        </p:txBody>
      </p:sp>
      <p:sp>
        <p:nvSpPr>
          <p:cNvPr id="8" name="Rounded Rectangle 7"/>
          <p:cNvSpPr/>
          <p:nvPr/>
        </p:nvSpPr>
        <p:spPr>
          <a:xfrm>
            <a:off x="2480153" y="2260948"/>
            <a:ext cx="613776" cy="41335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1365337" y="2054268"/>
            <a:ext cx="3657600" cy="46471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25644" y="2260948"/>
            <a:ext cx="170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LIBERTY STATUE</a:t>
            </a:r>
            <a:br>
              <a:rPr lang="en-US" b="1" dirty="0" smtClean="0"/>
            </a:br>
            <a:r>
              <a:rPr lang="en-US" dirty="0" err="1" smtClean="0"/>
              <a:t>womens</a:t>
            </a:r>
            <a:r>
              <a:rPr lang="en-US" dirty="0" smtClean="0"/>
              <a:t> labor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0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1001635" y="2409372"/>
            <a:ext cx="6589336" cy="314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1001635" y="2007547"/>
            <a:ext cx="6758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r>
              <a:rPr lang="en-US" dirty="0" err="1" smtClean="0"/>
              <a:t>.JFK.MKL</a:t>
            </a:r>
            <a:r>
              <a:rPr lang="en-US" dirty="0" smtClean="0"/>
              <a:t>(</a:t>
            </a:r>
            <a:r>
              <a:rPr lang="en-US" strike="sngStrike" dirty="0" err="1" smtClean="0"/>
              <a:t>Roth.ibm.daimler</a:t>
            </a:r>
            <a:r>
              <a:rPr lang="en-US" dirty="0" err="1" smtClean="0"/>
              <a:t>.nonPoliceCity.nonPoliceLaytoutLogical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04555" y="163821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dean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7" y="1234375"/>
            <a:ext cx="997875" cy="13202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2451" y="3651911"/>
            <a:ext cx="23391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Look he is racist, town of Foster –moody dean</a:t>
            </a:r>
            <a:endParaRPr lang="en-US" sz="900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5326743" y="4223657"/>
            <a:ext cx="2433602" cy="85634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FACEBOOK</a:t>
            </a:r>
            <a:endParaRPr lang="en-US" sz="900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5355771" y="5152571"/>
            <a:ext cx="2404574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052450" y="6313714"/>
            <a:ext cx="2576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Look he is racist, town of Foster –moody dean</a:t>
            </a:r>
            <a:endParaRPr lang="en-US" sz="10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91104" y="5581249"/>
            <a:ext cx="883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IMPORTANT:</a:t>
            </a:r>
            <a:endParaRPr lang="en-US" sz="10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279" y="5588992"/>
            <a:ext cx="1196600" cy="7633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0765" y="5591293"/>
            <a:ext cx="1600449" cy="7481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05429" y="578070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&amp;</a:t>
            </a:r>
            <a:endParaRPr lang="en-US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001635" y="5780705"/>
            <a:ext cx="102920" cy="533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000" y="5243677"/>
            <a:ext cx="12202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Oriental</a:t>
            </a:r>
            <a:r>
              <a:rPr lang="en-US" strike="sngStrike" dirty="0" smtClean="0"/>
              <a:t> 30,000</a:t>
            </a:r>
          </a:p>
          <a:p>
            <a:r>
              <a:rPr lang="en-US" sz="800" strike="sngStrike" dirty="0" smtClean="0"/>
              <a:t>For loop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7012790" y="638628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24" name="Straight Connector 23"/>
          <p:cNvCxnSpPr>
            <a:endCxn id="22" idx="0"/>
          </p:cNvCxnSpPr>
          <p:nvPr/>
        </p:nvCxnSpPr>
        <p:spPr>
          <a:xfrm flipH="1" flipV="1">
            <a:off x="7373626" y="6386285"/>
            <a:ext cx="386719" cy="296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70037" y="2374664"/>
            <a:ext cx="6916952" cy="430838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558058" y="1234375"/>
            <a:ext cx="513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01. Flag </a:t>
            </a:r>
            <a:r>
              <a:rPr lang="en-US" dirty="0" smtClean="0"/>
              <a:t>TEREMAIN:JOSHPE:RED:WHITE:BLUE</a:t>
            </a:r>
            <a:r>
              <a:rPr lang="en-US" strike="sngStrike" dirty="0" smtClean="0"/>
              <a:t> sexton 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5425423" y="1794605"/>
            <a:ext cx="618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maik</a:t>
            </a:r>
            <a:r>
              <a:rPr lang="en-US" strike="sngStrike" dirty="0" smtClean="0"/>
              <a:t>)</a:t>
            </a:r>
            <a:r>
              <a:rPr lang="en-US" dirty="0" smtClean="0"/>
              <a:t>.!</a:t>
            </a:r>
            <a:r>
              <a:rPr lang="en-US" dirty="0" err="1" smtClean="0"/>
              <a:t>WHITE.</a:t>
            </a:r>
            <a:r>
              <a:rPr lang="en-US" strike="sngStrike" dirty="0" err="1" smtClean="0"/>
              <a:t>campell,los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gaots.</a:t>
            </a:r>
            <a:r>
              <a:rPr lang="en-US" dirty="0" err="1" smtClean="0"/>
              <a:t>CPVA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los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gatso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lelsie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83" y="1220470"/>
            <a:ext cx="1571396" cy="883910"/>
          </a:xfrm>
          <a:prstGeom prst="rect">
            <a:avLst/>
          </a:prstGeom>
        </p:spPr>
      </p:pic>
      <p:cxnSp>
        <p:nvCxnSpPr>
          <p:cNvPr id="30" name="Straight Connector 29"/>
          <p:cNvCxnSpPr>
            <a:endCxn id="3" idx="2"/>
          </p:cNvCxnSpPr>
          <p:nvPr/>
        </p:nvCxnSpPr>
        <p:spPr>
          <a:xfrm>
            <a:off x="1431728" y="1509486"/>
            <a:ext cx="0" cy="49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7503886" y="1524000"/>
            <a:ext cx="1988457" cy="290286"/>
          </a:xfrm>
          <a:custGeom>
            <a:avLst/>
            <a:gdLst>
              <a:gd name="connsiteX0" fmla="*/ 0 w 1988457"/>
              <a:gd name="connsiteY0" fmla="*/ 290286 h 290286"/>
              <a:gd name="connsiteX1" fmla="*/ 58057 w 1988457"/>
              <a:gd name="connsiteY1" fmla="*/ 174171 h 290286"/>
              <a:gd name="connsiteX2" fmla="*/ 101600 w 1988457"/>
              <a:gd name="connsiteY2" fmla="*/ 130629 h 290286"/>
              <a:gd name="connsiteX3" fmla="*/ 174171 w 1988457"/>
              <a:gd name="connsiteY3" fmla="*/ 58057 h 290286"/>
              <a:gd name="connsiteX4" fmla="*/ 188685 w 1988457"/>
              <a:gd name="connsiteY4" fmla="*/ 116114 h 290286"/>
              <a:gd name="connsiteX5" fmla="*/ 203200 w 1988457"/>
              <a:gd name="connsiteY5" fmla="*/ 159657 h 290286"/>
              <a:gd name="connsiteX6" fmla="*/ 319314 w 1988457"/>
              <a:gd name="connsiteY6" fmla="*/ 145143 h 290286"/>
              <a:gd name="connsiteX7" fmla="*/ 420914 w 1988457"/>
              <a:gd name="connsiteY7" fmla="*/ 87086 h 290286"/>
              <a:gd name="connsiteX8" fmla="*/ 464457 w 1988457"/>
              <a:gd name="connsiteY8" fmla="*/ 58057 h 290286"/>
              <a:gd name="connsiteX9" fmla="*/ 595085 w 1988457"/>
              <a:gd name="connsiteY9" fmla="*/ 14514 h 290286"/>
              <a:gd name="connsiteX10" fmla="*/ 638628 w 1988457"/>
              <a:gd name="connsiteY10" fmla="*/ 0 h 290286"/>
              <a:gd name="connsiteX11" fmla="*/ 754743 w 1988457"/>
              <a:gd name="connsiteY11" fmla="*/ 43543 h 290286"/>
              <a:gd name="connsiteX12" fmla="*/ 841828 w 1988457"/>
              <a:gd name="connsiteY12" fmla="*/ 87086 h 290286"/>
              <a:gd name="connsiteX13" fmla="*/ 1103085 w 1988457"/>
              <a:gd name="connsiteY13" fmla="*/ 145143 h 290286"/>
              <a:gd name="connsiteX14" fmla="*/ 1436914 w 1988457"/>
              <a:gd name="connsiteY14" fmla="*/ 188686 h 290286"/>
              <a:gd name="connsiteX15" fmla="*/ 1567543 w 1988457"/>
              <a:gd name="connsiteY15" fmla="*/ 232229 h 290286"/>
              <a:gd name="connsiteX16" fmla="*/ 1625600 w 1988457"/>
              <a:gd name="connsiteY16" fmla="*/ 246743 h 290286"/>
              <a:gd name="connsiteX17" fmla="*/ 1741714 w 1988457"/>
              <a:gd name="connsiteY17" fmla="*/ 275771 h 290286"/>
              <a:gd name="connsiteX18" fmla="*/ 1988457 w 1988457"/>
              <a:gd name="connsiteY18" fmla="*/ 261257 h 29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988457" h="290286">
                <a:moveTo>
                  <a:pt x="0" y="290286"/>
                </a:moveTo>
                <a:cubicBezTo>
                  <a:pt x="19352" y="251581"/>
                  <a:pt x="34825" y="210679"/>
                  <a:pt x="58057" y="174171"/>
                </a:cubicBezTo>
                <a:cubicBezTo>
                  <a:pt x="69077" y="156854"/>
                  <a:pt x="88459" y="146398"/>
                  <a:pt x="101600" y="130629"/>
                </a:cubicBezTo>
                <a:cubicBezTo>
                  <a:pt x="162078" y="58055"/>
                  <a:pt x="94339" y="111279"/>
                  <a:pt x="174171" y="58057"/>
                </a:cubicBezTo>
                <a:cubicBezTo>
                  <a:pt x="179009" y="77409"/>
                  <a:pt x="183205" y="96934"/>
                  <a:pt x="188685" y="116114"/>
                </a:cubicBezTo>
                <a:cubicBezTo>
                  <a:pt x="192888" y="130825"/>
                  <a:pt x="188265" y="156338"/>
                  <a:pt x="203200" y="159657"/>
                </a:cubicBezTo>
                <a:cubicBezTo>
                  <a:pt x="241277" y="168119"/>
                  <a:pt x="280609" y="149981"/>
                  <a:pt x="319314" y="145143"/>
                </a:cubicBezTo>
                <a:cubicBezTo>
                  <a:pt x="402036" y="62421"/>
                  <a:pt x="318577" y="130945"/>
                  <a:pt x="420914" y="87086"/>
                </a:cubicBezTo>
                <a:cubicBezTo>
                  <a:pt x="436948" y="80214"/>
                  <a:pt x="448855" y="65858"/>
                  <a:pt x="464457" y="58057"/>
                </a:cubicBezTo>
                <a:cubicBezTo>
                  <a:pt x="531172" y="24699"/>
                  <a:pt x="530416" y="32991"/>
                  <a:pt x="595085" y="14514"/>
                </a:cubicBezTo>
                <a:cubicBezTo>
                  <a:pt x="609796" y="10311"/>
                  <a:pt x="624114" y="4838"/>
                  <a:pt x="638628" y="0"/>
                </a:cubicBezTo>
                <a:cubicBezTo>
                  <a:pt x="677333" y="14514"/>
                  <a:pt x="716748" y="27260"/>
                  <a:pt x="754743" y="43543"/>
                </a:cubicBezTo>
                <a:cubicBezTo>
                  <a:pt x="784574" y="56328"/>
                  <a:pt x="811264" y="76170"/>
                  <a:pt x="841828" y="87086"/>
                </a:cubicBezTo>
                <a:cubicBezTo>
                  <a:pt x="896663" y="106670"/>
                  <a:pt x="1053800" y="134767"/>
                  <a:pt x="1103085" y="145143"/>
                </a:cubicBezTo>
                <a:cubicBezTo>
                  <a:pt x="1316554" y="190084"/>
                  <a:pt x="1164025" y="169193"/>
                  <a:pt x="1436914" y="188686"/>
                </a:cubicBezTo>
                <a:cubicBezTo>
                  <a:pt x="1595953" y="220493"/>
                  <a:pt x="1430189" y="180722"/>
                  <a:pt x="1567543" y="232229"/>
                </a:cubicBezTo>
                <a:cubicBezTo>
                  <a:pt x="1586221" y="239233"/>
                  <a:pt x="1606420" y="241263"/>
                  <a:pt x="1625600" y="246743"/>
                </a:cubicBezTo>
                <a:cubicBezTo>
                  <a:pt x="1729739" y="276496"/>
                  <a:pt x="1594171" y="246263"/>
                  <a:pt x="1741714" y="275771"/>
                </a:cubicBezTo>
                <a:lnTo>
                  <a:pt x="1988457" y="26125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stCxn id="31" idx="11"/>
          </p:cNvCxnSpPr>
          <p:nvPr/>
        </p:nvCxnSpPr>
        <p:spPr>
          <a:xfrm flipH="1">
            <a:off x="3222002" y="1567543"/>
            <a:ext cx="5036627" cy="4099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1" idx="12"/>
          </p:cNvCxnSpPr>
          <p:nvPr/>
        </p:nvCxnSpPr>
        <p:spPr>
          <a:xfrm flipH="1">
            <a:off x="3837364" y="1611086"/>
            <a:ext cx="4508350" cy="3977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536310" y="5688971"/>
            <a:ext cx="2625853" cy="461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519667" y="6249201"/>
            <a:ext cx="2625853" cy="461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952713" y="5688971"/>
            <a:ext cx="166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Look he is racist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9278752" y="629536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Serile</a:t>
            </a:r>
            <a:r>
              <a:rPr lang="en-US" b="1" strike="sngStrike" dirty="0" smtClean="0"/>
              <a:t> Killer</a:t>
            </a:r>
            <a:endParaRPr lang="en-US" b="1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8474498" y="5473527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!AVIAILITY</a:t>
            </a:r>
            <a:endParaRPr 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8671234" y="5425109"/>
            <a:ext cx="270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DIANA &amp; RONALDA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8283783" y="5680775"/>
            <a:ext cx="2486056" cy="1030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/>
          <p:cNvSpPr/>
          <p:nvPr/>
        </p:nvSpPr>
        <p:spPr>
          <a:xfrm>
            <a:off x="7155543" y="5718629"/>
            <a:ext cx="1263164" cy="854601"/>
          </a:xfrm>
          <a:custGeom>
            <a:avLst/>
            <a:gdLst>
              <a:gd name="connsiteX0" fmla="*/ 0 w 1263164"/>
              <a:gd name="connsiteY0" fmla="*/ 0 h 854601"/>
              <a:gd name="connsiteX1" fmla="*/ 1103086 w 1263164"/>
              <a:gd name="connsiteY1" fmla="*/ 783771 h 854601"/>
              <a:gd name="connsiteX2" fmla="*/ 1233714 w 1263164"/>
              <a:gd name="connsiteY2" fmla="*/ 769257 h 854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3164" h="854601">
                <a:moveTo>
                  <a:pt x="0" y="0"/>
                </a:moveTo>
                <a:cubicBezTo>
                  <a:pt x="448733" y="327781"/>
                  <a:pt x="897467" y="655562"/>
                  <a:pt x="1103086" y="783771"/>
                </a:cubicBezTo>
                <a:cubicBezTo>
                  <a:pt x="1308705" y="911980"/>
                  <a:pt x="1271209" y="840618"/>
                  <a:pt x="1233714" y="769257"/>
                </a:cubicBez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4" y="2710047"/>
            <a:ext cx="4282467" cy="239818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6231" y="2598184"/>
            <a:ext cx="3032483" cy="28534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08" y="4001567"/>
            <a:ext cx="2028825" cy="1524000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 flipH="1" flipV="1">
            <a:off x="1251257" y="4635691"/>
            <a:ext cx="7285053" cy="54619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85077" y="5078571"/>
            <a:ext cx="2107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Florian: racist BRIGE</a:t>
            </a:r>
            <a:endParaRPr lang="en-US" b="1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7221" y="2706353"/>
            <a:ext cx="4681477" cy="27102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94" y="6088994"/>
            <a:ext cx="475911" cy="4127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42397" y="6145929"/>
            <a:ext cx="424497" cy="717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98" y="6014191"/>
            <a:ext cx="576745" cy="372094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H="1" flipV="1">
            <a:off x="3651999" y="3862519"/>
            <a:ext cx="4776036" cy="11013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258629" y="4790308"/>
            <a:ext cx="1151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Guidwire.rot.japahe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retmenet</a:t>
            </a:r>
            <a:endParaRPr lang="en-US" sz="800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4581579" y="1198995"/>
            <a:ext cx="111267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!AVABILIE</a:t>
            </a:r>
          </a:p>
          <a:p>
            <a:r>
              <a:rPr lang="en-US" sz="800" strike="sngStrike" dirty="0" err="1" smtClean="0"/>
              <a:t>Guidwire</a:t>
            </a:r>
            <a:endParaRPr lang="en-US" sz="800" strike="sngStrike" dirty="0" smtClean="0"/>
          </a:p>
          <a:p>
            <a:r>
              <a:rPr lang="en-US" sz="800" strike="sngStrike" dirty="0" smtClean="0"/>
              <a:t>Visa</a:t>
            </a:r>
          </a:p>
          <a:p>
            <a:r>
              <a:rPr lang="en-US" sz="800" strike="sngStrike" dirty="0" smtClean="0"/>
              <a:t>IBM</a:t>
            </a:r>
            <a:endParaRPr lang="en-US" sz="800" strike="sngStrike" dirty="0"/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974679" y="5272217"/>
            <a:ext cx="9795160" cy="846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516927" y="4960489"/>
            <a:ext cx="153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Autism </a:t>
            </a:r>
            <a:r>
              <a:rPr lang="en-US" strike="sngStrike" dirty="0" err="1" smtClean="0"/>
              <a:t>andew</a:t>
            </a:r>
            <a:endParaRPr lang="en-US" strike="sngStrike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 flipV="1">
            <a:off x="1127079" y="5424617"/>
            <a:ext cx="9795160" cy="846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688275" y="5196233"/>
            <a:ext cx="25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10758128" y="5145489"/>
            <a:ext cx="1470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amamatangeo</a:t>
            </a:r>
            <a:r>
              <a:rPr lang="en-US" sz="800" strike="sngStrike" dirty="0" smtClean="0"/>
              <a:t>), jens2</a:t>
            </a:r>
            <a:endParaRPr lang="en-US" sz="800" strike="sngStrike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88" y="2297641"/>
            <a:ext cx="3325836" cy="441739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57245" y="2500150"/>
            <a:ext cx="4733333" cy="3247619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7566985" y="3758650"/>
            <a:ext cx="2154745" cy="258309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eart 8"/>
          <p:cNvSpPr/>
          <p:nvPr/>
        </p:nvSpPr>
        <p:spPr>
          <a:xfrm>
            <a:off x="8198168" y="2025932"/>
            <a:ext cx="3602485" cy="3246284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/>
          </a:p>
        </p:txBody>
      </p:sp>
      <p:cxnSp>
        <p:nvCxnSpPr>
          <p:cNvPr id="81" name="Straight Arrow Connector 80"/>
          <p:cNvCxnSpPr>
            <a:endCxn id="75" idx="1"/>
          </p:cNvCxnSpPr>
          <p:nvPr/>
        </p:nvCxnSpPr>
        <p:spPr>
          <a:xfrm>
            <a:off x="7719385" y="3911050"/>
            <a:ext cx="2968890" cy="14698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303874" y="988203"/>
            <a:ext cx="34347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LOCAL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8811169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7" y="1349640"/>
            <a:ext cx="4233863" cy="52870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82880" y="15117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18153" y="1377862"/>
            <a:ext cx="596778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</a:p>
          <a:p>
            <a:r>
              <a:rPr lang="en-US" dirty="0" smtClean="0"/>
              <a:t>(Free Pizza)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sz="6600" dirty="0" smtClean="0"/>
              <a:t>LABOR CODE </a:t>
            </a:r>
          </a:p>
          <a:p>
            <a:r>
              <a:rPr lang="en-US" sz="1600" dirty="0" smtClean="0"/>
              <a:t>ATTACHMENT</a:t>
            </a:r>
          </a:p>
          <a:p>
            <a:r>
              <a:rPr lang="en-US" sz="6600" dirty="0" smtClean="0"/>
              <a:t>AVABILITTY.PREA</a:t>
            </a:r>
            <a:endParaRPr lang="en-US" sz="6600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4918153" y="1881086"/>
            <a:ext cx="15141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5139559" y="3626069"/>
            <a:ext cx="1324303" cy="1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868" y="5681857"/>
            <a:ext cx="2400000" cy="4761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63862" y="4908690"/>
            <a:ext cx="265508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strike="sngStrike" dirty="0"/>
              <a:t>!POT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94421" y="5068679"/>
            <a:ext cx="1087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!AVABILIE</a:t>
            </a:r>
          </a:p>
          <a:p>
            <a:r>
              <a:rPr lang="en-US" sz="800" strike="sngStrike" dirty="0" err="1" smtClean="0"/>
              <a:t>Guidwire</a:t>
            </a:r>
            <a:endParaRPr lang="en-US" sz="800" strike="sngStrike" dirty="0" smtClean="0"/>
          </a:p>
          <a:p>
            <a:r>
              <a:rPr lang="en-US" sz="800" strike="sngStrike" dirty="0" smtClean="0"/>
              <a:t>Visa</a:t>
            </a:r>
          </a:p>
          <a:p>
            <a:r>
              <a:rPr lang="en-US" sz="800" strike="sngStrike" dirty="0" smtClean="0"/>
              <a:t>IBM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852169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7" y="2021573"/>
            <a:ext cx="1133638" cy="113817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2567072" y="1803592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373477" y="1999854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7" y="3440150"/>
            <a:ext cx="1133638" cy="1138173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2199647" y="3181465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5" y="2032775"/>
            <a:ext cx="1331171" cy="977205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909172" y="2090884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71703" y="3134378"/>
            <a:ext cx="26550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trike="sngStrike" dirty="0" smtClean="0"/>
              <a:t>!POT</a:t>
            </a:r>
            <a:endParaRPr lang="en-US" sz="9600" b="1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2974456" y="3105984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Thomas-is-dieter</a:t>
            </a:r>
            <a:endParaRPr lang="en-US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376" y="2818561"/>
            <a:ext cx="1742207" cy="111140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230949" y="2254794"/>
            <a:ext cx="7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dieter</a:t>
            </a:r>
            <a:endParaRPr lang="en-US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499308" y="1999854"/>
            <a:ext cx="6452532" cy="265018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079425" y="1999854"/>
            <a:ext cx="2926080" cy="33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810937" y="3440150"/>
            <a:ext cx="1047479" cy="10974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1245892" y="2137971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256374" y="2961978"/>
            <a:ext cx="2008557" cy="1356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66820" y="772913"/>
            <a:ext cx="19335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INT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188516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9651" y="637980"/>
            <a:ext cx="4012176" cy="22229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270" y="2848132"/>
            <a:ext cx="6040657" cy="34105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794" y="2808909"/>
            <a:ext cx="4769174" cy="2244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19" y="5196114"/>
            <a:ext cx="1770887" cy="1062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09" y="5213751"/>
            <a:ext cx="1865884" cy="1044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864" y="5196115"/>
            <a:ext cx="816104" cy="10660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98389" y="5499530"/>
            <a:ext cx="4749029" cy="362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868229" y="209005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Test, </a:t>
            </a:r>
            <a:r>
              <a:rPr lang="en-US" sz="900" strike="sngStrike" dirty="0" err="1" smtClean="0"/>
              <a:t>Teest</a:t>
            </a:r>
            <a:r>
              <a:rPr lang="en-US" sz="900" strike="sngStrike" dirty="0" smtClean="0"/>
              <a:t> , Test 01. </a:t>
            </a:r>
            <a:r>
              <a:rPr lang="en-US" sz="900" strike="sngStrike" dirty="0" err="1" smtClean="0"/>
              <a:t>steve</a:t>
            </a:r>
            <a:r>
              <a:rPr lang="en-US" sz="900" strike="sngStrike" dirty="0" smtClean="0"/>
              <a:t> sharks</a:t>
            </a:r>
          </a:p>
          <a:p>
            <a:r>
              <a:rPr lang="en-US" sz="900" strike="sngStrike" dirty="0" smtClean="0"/>
              <a:t>Free pizza, frank </a:t>
            </a:r>
            <a:r>
              <a:rPr lang="en-US" sz="900" strike="sngStrike" dirty="0" err="1" smtClean="0"/>
              <a:t>zappa</a:t>
            </a:r>
            <a:endParaRPr lang="en-US" sz="900" strike="sngStrike" dirty="0"/>
          </a:p>
        </p:txBody>
      </p:sp>
      <p:sp>
        <p:nvSpPr>
          <p:cNvPr id="13" name="Oval 12"/>
          <p:cNvSpPr/>
          <p:nvPr/>
        </p:nvSpPr>
        <p:spPr>
          <a:xfrm>
            <a:off x="8519886" y="1377862"/>
            <a:ext cx="899885" cy="813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8418286" y="2134234"/>
            <a:ext cx="899885" cy="813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9193758" y="1779416"/>
            <a:ext cx="854072" cy="4953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047830" y="1509486"/>
            <a:ext cx="125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0.098 CPVA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5196114" y="5196114"/>
            <a:ext cx="766156" cy="1175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082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748" y="2608943"/>
            <a:ext cx="1133475" cy="1524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05" y="2917371"/>
            <a:ext cx="1770887" cy="10625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95" y="2935008"/>
            <a:ext cx="1865884" cy="10448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2629" y="23513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061029" y="2608943"/>
            <a:ext cx="7024914" cy="1048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34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96" y="3845497"/>
            <a:ext cx="1133475" cy="1524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91" y="2583543"/>
            <a:ext cx="1770887" cy="10625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95" y="2935008"/>
            <a:ext cx="1865884" cy="1044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30400" y="2235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712686" y="2940317"/>
            <a:ext cx="7024914" cy="2079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08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01029" y="13172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98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817" y="683483"/>
            <a:ext cx="5506340" cy="3050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96" y="3845497"/>
            <a:ext cx="1133475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91" y="2583543"/>
            <a:ext cx="1770887" cy="10625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03" y="3410048"/>
            <a:ext cx="1865884" cy="104489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210629" y="2583543"/>
            <a:ext cx="1959428" cy="2452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81" y="1341190"/>
            <a:ext cx="816104" cy="1066082"/>
          </a:xfrm>
          <a:prstGeom prst="rect">
            <a:avLst/>
          </a:prstGeom>
        </p:spPr>
      </p:pic>
      <p:cxnSp>
        <p:nvCxnSpPr>
          <p:cNvPr id="13" name="Straight Connector 12"/>
          <p:cNvCxnSpPr>
            <a:endCxn id="12" idx="3"/>
          </p:cNvCxnSpPr>
          <p:nvPr/>
        </p:nvCxnSpPr>
        <p:spPr>
          <a:xfrm flipV="1">
            <a:off x="2830286" y="1874231"/>
            <a:ext cx="1122899" cy="283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002971" y="2583543"/>
            <a:ext cx="2427607" cy="1226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209556" y="4091459"/>
            <a:ext cx="4015522" cy="14949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10461" y="1586077"/>
            <a:ext cx="306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di I get myself into here?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59218" y="2797428"/>
            <a:ext cx="306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di I get myself into here?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340678" y="4379734"/>
            <a:ext cx="306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di I get myself into here?</a:t>
            </a:r>
            <a:endParaRPr lang="en-US" dirty="0"/>
          </a:p>
        </p:txBody>
      </p:sp>
      <p:cxnSp>
        <p:nvCxnSpPr>
          <p:cNvPr id="24" name="Straight Connector 23"/>
          <p:cNvCxnSpPr>
            <a:endCxn id="21" idx="2"/>
          </p:cNvCxnSpPr>
          <p:nvPr/>
        </p:nvCxnSpPr>
        <p:spPr>
          <a:xfrm>
            <a:off x="4949371" y="2407272"/>
            <a:ext cx="1240972" cy="75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740103" y="1317278"/>
            <a:ext cx="1131700" cy="1033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59218" y="3364962"/>
            <a:ext cx="2108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2019/2001/2014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153892" y="3542521"/>
            <a:ext cx="2583740" cy="708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347200" y="3810000"/>
            <a:ext cx="217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HOMCIE:LUX </a:t>
            </a:r>
            <a:r>
              <a:rPr lang="en-US" strike="sngStrike" dirty="0" err="1" smtClean="0"/>
              <a:t>eleke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tv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111871" y="1770743"/>
            <a:ext cx="23034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1" idx="1"/>
          </p:cNvCxnSpPr>
          <p:nvPr/>
        </p:nvCxnSpPr>
        <p:spPr>
          <a:xfrm>
            <a:off x="4659218" y="2982094"/>
            <a:ext cx="2510839" cy="132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3" idx="1"/>
            <a:endCxn id="23" idx="3"/>
          </p:cNvCxnSpPr>
          <p:nvPr/>
        </p:nvCxnSpPr>
        <p:spPr>
          <a:xfrm>
            <a:off x="4340678" y="4564400"/>
            <a:ext cx="3062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740103" y="5595964"/>
            <a:ext cx="12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Acoom;ice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5210629" y="5780630"/>
            <a:ext cx="88537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76578" y="4636971"/>
            <a:ext cx="21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HOMCE:LUX</a:t>
            </a:r>
            <a:r>
              <a:rPr lang="en-US" strike="sngStrike" dirty="0" err="1" smtClean="0"/>
              <a:t>:las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vega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7" y="2410261"/>
            <a:ext cx="1710514" cy="171051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5916" y="5762610"/>
            <a:ext cx="443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Prfered</a:t>
            </a:r>
            <a:r>
              <a:rPr lang="en-US" dirty="0" smtClean="0"/>
              <a:t> client </a:t>
            </a:r>
            <a:r>
              <a:rPr lang="en-US" dirty="0" err="1" smtClean="0"/>
              <a:t>Pleasonton</a:t>
            </a:r>
            <a:r>
              <a:rPr lang="en-US" dirty="0" smtClean="0"/>
              <a:t>, Queen India !brazil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05" y="6274172"/>
            <a:ext cx="469765" cy="29547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67" y="6251497"/>
            <a:ext cx="601782" cy="38334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663111" y="6594511"/>
            <a:ext cx="310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BLCAK: </a:t>
            </a:r>
            <a:r>
              <a:rPr lang="en-US" strike="sngStrike" dirty="0" err="1" smtClean="0"/>
              <a:t>furggesion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ueber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appel</a:t>
            </a:r>
            <a:endParaRPr lang="en-US" strike="sngStrike" dirty="0"/>
          </a:p>
        </p:txBody>
      </p:sp>
      <p:sp>
        <p:nvSpPr>
          <p:cNvPr id="47" name="Rectangle 46"/>
          <p:cNvSpPr/>
          <p:nvPr/>
        </p:nvSpPr>
        <p:spPr>
          <a:xfrm>
            <a:off x="1663111" y="5943595"/>
            <a:ext cx="3183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nonPoliceMpa.nonPiceCfgLogial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609600" y="6312927"/>
            <a:ext cx="2368796" cy="321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846868" y="648910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830483" y="6250529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 </a:t>
            </a:r>
            <a:r>
              <a:rPr lang="en-US" strike="sngStrike" dirty="0" err="1" smtClean="0"/>
              <a:t>busilin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logoa</a:t>
            </a:r>
            <a:endParaRPr lang="en-US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40" y="4963680"/>
            <a:ext cx="475170" cy="285102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4069299" y="4745386"/>
            <a:ext cx="513720" cy="959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751531" y="5006303"/>
            <a:ext cx="2630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HOCMIE:LUX:las</a:t>
            </a:r>
            <a:r>
              <a:rPr lang="en-US" dirty="0" smtClean="0"/>
              <a:t> </a:t>
            </a:r>
            <a:r>
              <a:rPr lang="en-US" dirty="0" err="1" smtClean="0"/>
              <a:t>vegas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371638" y="5411888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Dimon</a:t>
            </a:r>
            <a:endParaRPr lang="en-US" sz="900" strike="sngStrike" dirty="0" smtClean="0"/>
          </a:p>
          <a:p>
            <a:r>
              <a:rPr lang="en-US" sz="900" strike="sngStrike" dirty="0" err="1" smtClean="0"/>
              <a:t>Rommeti</a:t>
            </a:r>
            <a:endParaRPr lang="en-US" sz="900" strike="sngStrike" dirty="0" smtClean="0"/>
          </a:p>
          <a:p>
            <a:r>
              <a:rPr lang="en-US" sz="900" strike="sngStrike" dirty="0" err="1" smtClean="0"/>
              <a:t>Rampf</a:t>
            </a:r>
            <a:endParaRPr lang="en-US" sz="900" strike="sngStrike" dirty="0" smtClean="0"/>
          </a:p>
          <a:p>
            <a:r>
              <a:rPr lang="en-US" sz="900" strike="sngStrike" dirty="0" err="1" smtClean="0"/>
              <a:t>Amooroso</a:t>
            </a:r>
            <a:endParaRPr lang="en-US" sz="9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601" y="2573697"/>
            <a:ext cx="7319595" cy="405545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428" y="5024944"/>
            <a:ext cx="534776" cy="71902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68" y="5086576"/>
            <a:ext cx="986246" cy="65749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51" y="5218327"/>
            <a:ext cx="281348" cy="211437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4280383" y="4878068"/>
            <a:ext cx="578274" cy="9025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61956" y="4243859"/>
            <a:ext cx="4015522" cy="14949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805074" y="4236440"/>
            <a:ext cx="4015522" cy="14949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328361" y="2488142"/>
            <a:ext cx="2427607" cy="1226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566269" y="2438055"/>
            <a:ext cx="2427607" cy="1226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986971" y="5218327"/>
            <a:ext cx="2496458" cy="377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8307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01029" y="1317278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 1/2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396" y="3845497"/>
            <a:ext cx="1133475" cy="15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7" y="2410261"/>
            <a:ext cx="1710514" cy="17105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351314" y="3976914"/>
            <a:ext cx="2119086" cy="101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009" y="3845497"/>
            <a:ext cx="2454769" cy="16335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16" y="3874072"/>
            <a:ext cx="2351770" cy="161684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485590" y="4198094"/>
            <a:ext cx="2119086" cy="101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64547" y="3845497"/>
            <a:ext cx="5432737" cy="16013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886" y="1861569"/>
            <a:ext cx="2428875" cy="18859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43257" y="1775701"/>
            <a:ext cx="1394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</a:p>
          <a:p>
            <a:r>
              <a:rPr lang="en-US" dirty="0" smtClean="0"/>
              <a:t>HOMICE:LUX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3389" y="896063"/>
            <a:ext cx="3909125" cy="21658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978396" y="5591957"/>
            <a:ext cx="6354290" cy="22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925886" y="5936343"/>
            <a:ext cx="6406800" cy="783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78396" y="5907080"/>
            <a:ext cx="583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nonPocleTRX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6043813"/>
            <a:ext cx="449943" cy="26996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4470400" y="5936343"/>
            <a:ext cx="566057" cy="537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967" y="6093172"/>
            <a:ext cx="521420" cy="53793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147" y="6119230"/>
            <a:ext cx="521420" cy="53793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16511" y="5981472"/>
            <a:ext cx="1140290" cy="6272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184571" y="4992914"/>
            <a:ext cx="402085" cy="1283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713" y="6084447"/>
            <a:ext cx="521420" cy="537936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3682843" y="4484914"/>
            <a:ext cx="42555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7586656" y="4484914"/>
            <a:ext cx="2529801" cy="122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47" y="4885516"/>
            <a:ext cx="1457325" cy="177165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10926" y="5369497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-dos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7" y="5771341"/>
            <a:ext cx="972876" cy="81617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551543" y="4992914"/>
            <a:ext cx="1780583" cy="1638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-50566" y="4225894"/>
            <a:ext cx="28921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HOMCEI:IS-A-BELL</a:t>
            </a:r>
          </a:p>
          <a:p>
            <a:r>
              <a:rPr lang="en-US" strike="sngStrike" dirty="0" err="1" smtClean="0"/>
              <a:t>christoph</a:t>
            </a:r>
            <a:r>
              <a:rPr lang="en-US" strike="sngStrike" dirty="0" smtClean="0"/>
              <a:t> </a:t>
            </a:r>
            <a:r>
              <a:rPr lang="en-US" strike="sngStrike" dirty="0" err="1"/>
              <a:t>papadakidouls</a:t>
            </a:r>
            <a:r>
              <a:rPr lang="en-US" strike="sngStrike" dirty="0"/>
              <a:t> </a:t>
            </a:r>
            <a:r>
              <a:rPr lang="en-US" strike="sngStrike" dirty="0" err="1" smtClean="0"/>
              <a:t>ibm</a:t>
            </a:r>
            <a:endParaRPr lang="en-US" strike="sngStrike" dirty="0" smtClean="0"/>
          </a:p>
          <a:p>
            <a:r>
              <a:rPr lang="en-US" strike="sngStrike" dirty="0" err="1" smtClean="0"/>
              <a:t>Amy,jamei</a:t>
            </a:r>
            <a:endParaRPr lang="en-US" strike="sngStrike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961169" y="4471763"/>
            <a:ext cx="5889175" cy="135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938417" y="3323807"/>
            <a:ext cx="2364230" cy="1222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302647" y="2946400"/>
            <a:ext cx="84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ricardo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691" y="5055789"/>
            <a:ext cx="652350" cy="39141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516" y="5215462"/>
            <a:ext cx="425724" cy="2833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2375541" y="4519203"/>
            <a:ext cx="2119086" cy="101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18177" y="5270559"/>
            <a:ext cx="3066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 </a:t>
            </a:r>
            <a:r>
              <a:rPr lang="en-US" strike="sngStrike" dirty="0" err="1" smtClean="0"/>
              <a:t>Micehala</a:t>
            </a:r>
            <a:r>
              <a:rPr lang="en-US" strike="sngStrike" dirty="0" smtClean="0"/>
              <a:t> Lipstick</a:t>
            </a:r>
          </a:p>
          <a:p>
            <a:r>
              <a:rPr lang="en-US" dirty="0" err="1" smtClean="0"/>
              <a:t>Ipx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redhous</a:t>
            </a:r>
            <a:r>
              <a:rPr lang="en-US" strike="sngStrike" dirty="0" smtClean="0"/>
              <a:t>, theft sf </a:t>
            </a:r>
            <a:r>
              <a:rPr lang="en-US" strike="sngStrike" dirty="0" err="1" smtClean="0"/>
              <a:t>fabecastel</a:t>
            </a:r>
            <a:endParaRPr lang="en-US" strike="sngStrike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3545133" y="4646156"/>
            <a:ext cx="4719694" cy="85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976051" y="5439097"/>
            <a:ext cx="3664068" cy="773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000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63" y="3536027"/>
            <a:ext cx="1850385" cy="18503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68648" y="2248025"/>
            <a:ext cx="359521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JAMIE</a:t>
            </a:r>
          </a:p>
          <a:p>
            <a:r>
              <a:rPr lang="en-US" sz="9600" strike="sngStrike" dirty="0" smtClean="0"/>
              <a:t>WSAM</a:t>
            </a:r>
            <a:endParaRPr lang="en-US" sz="96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55" y="1377862"/>
            <a:ext cx="1905000" cy="2400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91104"/>
            <a:ext cx="4527201" cy="25083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1270791"/>
            <a:ext cx="1626986" cy="21526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20686" y="1465943"/>
            <a:ext cx="2380343" cy="8239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65262" y="2235827"/>
            <a:ext cx="2610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SOUTH EAST MACEDONIA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685143" y="1567543"/>
            <a:ext cx="885371" cy="668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54" y="4959424"/>
            <a:ext cx="1133475" cy="1524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5736" y="5750898"/>
            <a:ext cx="21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HOMCE:LUX</a:t>
            </a:r>
            <a:r>
              <a:rPr lang="en-US" strike="sngStrike" dirty="0" err="1" smtClean="0"/>
              <a:t>:las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vega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86" y="6138871"/>
            <a:ext cx="534776" cy="7190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926" y="6200503"/>
            <a:ext cx="986246" cy="65749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476129" y="6332254"/>
            <a:ext cx="2496458" cy="377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993" y="4997828"/>
            <a:ext cx="1141043" cy="114104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2434616" y="5243112"/>
            <a:ext cx="2456698" cy="6924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724358" y="5402039"/>
            <a:ext cx="2456698" cy="6924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19669" y="5536758"/>
            <a:ext cx="3178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HOMCEI:IS-A-BELL:</a:t>
            </a:r>
            <a:r>
              <a:rPr lang="en-US" strike="sngStrike" dirty="0" err="1" smtClean="0"/>
              <a:t>makup</a:t>
            </a:r>
            <a:r>
              <a:rPr lang="en-US" strike="sngStrike" dirty="0" smtClean="0"/>
              <a:t> robot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7919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Sleepgin</a:t>
            </a:r>
            <a:r>
              <a:rPr lang="en-US" dirty="0" smtClean="0"/>
              <a:t> outside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975" y="2167002"/>
            <a:ext cx="1133638" cy="113817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293680" y="1877391"/>
            <a:ext cx="2091846" cy="18914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86061" y="2267211"/>
            <a:ext cx="72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togen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3786061" y="2551422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Thomas-is-dieter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285" y="2656232"/>
            <a:ext cx="877586" cy="64894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812077" y="2167002"/>
            <a:ext cx="839244" cy="152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56975" y="3384329"/>
            <a:ext cx="5787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Calls: I want to call you ant tell you about what  is going one</a:t>
            </a:r>
          </a:p>
          <a:p>
            <a:r>
              <a:rPr lang="en-US" strike="sngStrike" dirty="0" smtClean="0"/>
              <a:t>FBI:MONITORING:DATA, bit.ly/1D8726</a:t>
            </a:r>
            <a:endParaRPr lang="en-US" strike="sngStrike" dirty="0"/>
          </a:p>
        </p:txBody>
      </p:sp>
      <p:cxnSp>
        <p:nvCxnSpPr>
          <p:cNvPr id="20" name="Straight Connector 19"/>
          <p:cNvCxnSpPr>
            <a:stCxn id="14" idx="1"/>
            <a:endCxn id="14" idx="3"/>
          </p:cNvCxnSpPr>
          <p:nvPr/>
        </p:nvCxnSpPr>
        <p:spPr>
          <a:xfrm>
            <a:off x="3786061" y="2736088"/>
            <a:ext cx="1767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68251" y="1302706"/>
            <a:ext cx="1866378" cy="163057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C5</a:t>
            </a:r>
            <a:endParaRPr lang="en-US" sz="8000" dirty="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197561" y="1417136"/>
            <a:ext cx="1540701" cy="20024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5400000">
            <a:off x="1826087" y="4468670"/>
            <a:ext cx="1595413" cy="8512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 rot="5400000">
            <a:off x="3820165" y="4619092"/>
            <a:ext cx="1595413" cy="85123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792" y="3904082"/>
            <a:ext cx="849153" cy="22812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7705" y="3966863"/>
            <a:ext cx="2308174" cy="111599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523792" y="3419605"/>
            <a:ext cx="1046093" cy="3056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372945" y="2656232"/>
            <a:ext cx="2426573" cy="3381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2076" y="4096582"/>
            <a:ext cx="523810" cy="190476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5043491" y="4096582"/>
            <a:ext cx="1067587" cy="2088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037" y="4481293"/>
            <a:ext cx="827629" cy="83094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3062443" y="4096582"/>
            <a:ext cx="723618" cy="1641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297998" y="3904082"/>
            <a:ext cx="806434" cy="528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denise</a:t>
            </a:r>
            <a:endParaRPr lang="en-US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3261525" y="5351610"/>
            <a:ext cx="806434" cy="528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other</a:t>
            </a:r>
            <a:endParaRPr lang="en-US" strike="sngStrike" dirty="0"/>
          </a:p>
        </p:txBody>
      </p:sp>
      <p:sp>
        <p:nvSpPr>
          <p:cNvPr id="40" name="Oval 39"/>
          <p:cNvSpPr/>
          <p:nvPr/>
        </p:nvSpPr>
        <p:spPr>
          <a:xfrm>
            <a:off x="6909417" y="1813160"/>
            <a:ext cx="1071115" cy="82338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Roemerkeller</a:t>
            </a:r>
            <a:endParaRPr lang="en-US" sz="800" dirty="0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709786" y="2458916"/>
            <a:ext cx="2045159" cy="130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601170" y="1276772"/>
            <a:ext cx="1071115" cy="823382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FORT WORTH</a:t>
            </a:r>
          </a:p>
          <a:p>
            <a:pPr algn="ctr"/>
            <a:r>
              <a:rPr lang="en-US" sz="800" strike="sngStrike" dirty="0" smtClean="0"/>
              <a:t>CHRUCH</a:t>
            </a:r>
            <a:endParaRPr lang="en-US" sz="800" strike="sngStrike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5812077" y="1688463"/>
            <a:ext cx="1097340" cy="188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096000" y="1478071"/>
            <a:ext cx="58800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SQ.CPVA.VP.GERMANY.JFK(</a:t>
            </a:r>
            <a:r>
              <a:rPr lang="en-US" strike="sngStrike" dirty="0" smtClean="0"/>
              <a:t>berlin zoo[]</a:t>
            </a:r>
            <a:r>
              <a:rPr lang="en-US" dirty="0" smtClean="0"/>
              <a:t>).HOMICIDE:SUNSTOKE</a:t>
            </a:r>
          </a:p>
          <a:p>
            <a:r>
              <a:rPr lang="en-US" sz="800" strike="sngStrike" dirty="0" smtClean="0"/>
              <a:t>(Kodak, blond </a:t>
            </a:r>
            <a:r>
              <a:rPr lang="en-US" sz="800" strike="sngStrike" dirty="0" err="1" smtClean="0"/>
              <a:t>brunettsister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6754945" y="2224851"/>
            <a:ext cx="1637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438" y="2058575"/>
            <a:ext cx="356472" cy="35789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748910" y="1877391"/>
            <a:ext cx="887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Parents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166970" y="1877391"/>
            <a:ext cx="1402915" cy="574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68251" y="1078463"/>
            <a:ext cx="230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MATEO COURT: </a:t>
            </a:r>
            <a:r>
              <a:rPr lang="en-US" strike="sngStrike" dirty="0" smtClean="0"/>
              <a:t>J5</a:t>
            </a:r>
            <a:endParaRPr lang="en-US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4089274" y="2861778"/>
            <a:ext cx="1101761" cy="290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143645" y="3199371"/>
            <a:ext cx="1047656" cy="4077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056975" y="6400781"/>
            <a:ext cx="5507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webmaster@cola5.de [undefined:webmaster@cola5.de]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738262" y="6585447"/>
            <a:ext cx="6242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054" y="5018608"/>
            <a:ext cx="1295238" cy="1647619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359522" y="4884257"/>
            <a:ext cx="1167524" cy="15064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7" y="4058746"/>
            <a:ext cx="876300" cy="8763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1339" y="5190137"/>
            <a:ext cx="466667" cy="1228571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1424761" y="4516608"/>
            <a:ext cx="802058" cy="23306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1172829" y="3904082"/>
            <a:ext cx="983732" cy="105199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O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76175" y="3817916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maha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1064627" y="3707494"/>
            <a:ext cx="1162192" cy="1311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2538768" y="5637503"/>
            <a:ext cx="690741" cy="7174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886335" y="5885074"/>
            <a:ext cx="90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ebraska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2538768" y="5616106"/>
            <a:ext cx="991083" cy="802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460967" y="6302338"/>
            <a:ext cx="1233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SALES.ATOMICLOCK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1876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973" y="784165"/>
            <a:ext cx="4827341" cy="26746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03" y="1439877"/>
            <a:ext cx="1850385" cy="1850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1270791"/>
            <a:ext cx="1626986" cy="21526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68088" y="4331168"/>
            <a:ext cx="213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HOMCE:LUX</a:t>
            </a:r>
            <a:r>
              <a:rPr lang="en-US" strike="sngStrike" dirty="0" err="1" smtClean="0"/>
              <a:t>:las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vega</a:t>
            </a:r>
            <a:endParaRPr lang="en-US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2068088" y="3565219"/>
            <a:ext cx="263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HOMCEI:IS-A-BELL</a:t>
            </a:r>
            <a:r>
              <a:rPr lang="en-US" dirty="0" err="1" smtClean="0"/>
              <a:t>:</a:t>
            </a:r>
            <a:r>
              <a:rPr lang="en-US" strike="sngStrike" dirty="0" err="1" smtClean="0"/>
              <a:t>makup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4165600" y="5097117"/>
            <a:ext cx="703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robot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94514" y="3565219"/>
            <a:ext cx="3237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§Theft: </a:t>
            </a:r>
            <a:r>
              <a:rPr lang="en-US" strike="sngStrike" dirty="0" err="1" smtClean="0"/>
              <a:t>Mihceala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michealbach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5170456" y="4331168"/>
            <a:ext cx="2934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Gamblein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machein</a:t>
            </a:r>
            <a:r>
              <a:rPr lang="en-US" strike="sngStrike" dirty="0" smtClean="0"/>
              <a:t> basement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2206171" y="4843886"/>
            <a:ext cx="432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 PRESENTATION:ROBOT  Slides COURT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4869126" y="4700500"/>
            <a:ext cx="1014820" cy="581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35" y="4515834"/>
            <a:ext cx="1141043" cy="11410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974" y="4823126"/>
            <a:ext cx="534776" cy="7190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314" y="4884758"/>
            <a:ext cx="986246" cy="65749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312517" y="5016509"/>
            <a:ext cx="2496458" cy="377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380" y="5260018"/>
            <a:ext cx="309595" cy="41626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8332452" y="5357899"/>
            <a:ext cx="801915" cy="27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091543" y="4884758"/>
            <a:ext cx="1777583" cy="473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977" y="3433677"/>
            <a:ext cx="1457325" cy="1771650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68088" y="5651115"/>
            <a:ext cx="6354290" cy="22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015578" y="5995501"/>
            <a:ext cx="6406800" cy="783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068088" y="5966238"/>
            <a:ext cx="583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nonPocleTRX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092" y="6102971"/>
            <a:ext cx="449943" cy="26996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 flipV="1">
            <a:off x="3560092" y="5995501"/>
            <a:ext cx="566057" cy="537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659" y="6152330"/>
            <a:ext cx="521420" cy="53793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839" y="6178388"/>
            <a:ext cx="521420" cy="537936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6106203" y="6040630"/>
            <a:ext cx="1140290" cy="6272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405" y="6143605"/>
            <a:ext cx="521420" cy="53793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8503743" y="5997559"/>
            <a:ext cx="387573" cy="266456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>
            <a:off x="8499380" y="5966238"/>
            <a:ext cx="634987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815259" y="6150904"/>
            <a:ext cx="1438178" cy="381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060367" y="2938072"/>
            <a:ext cx="1673042" cy="226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58" idx="2"/>
          </p:cNvCxnSpPr>
          <p:nvPr/>
        </p:nvCxnSpPr>
        <p:spPr>
          <a:xfrm>
            <a:off x="6174422" y="2219009"/>
            <a:ext cx="2887205" cy="35332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130" y="5515307"/>
            <a:ext cx="394993" cy="23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982" y="1377862"/>
            <a:ext cx="7702071" cy="43324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03" y="1439877"/>
            <a:ext cx="1850385" cy="1850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1270791"/>
            <a:ext cx="1626986" cy="21526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97582" y="6058619"/>
            <a:ext cx="3024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r>
              <a:rPr lang="en-US" dirty="0" smtClean="0"/>
              <a:t>.</a:t>
            </a:r>
            <a:r>
              <a:rPr lang="en-US" strike="sngStrike" dirty="0"/>
              <a:t> </a:t>
            </a:r>
            <a:r>
              <a:rPr lang="en-US" strike="sngStrike" dirty="0" err="1"/>
              <a:t>bm:nyse:</a:t>
            </a:r>
            <a:r>
              <a:rPr lang="en-US" dirty="0" err="1" smtClean="0"/>
              <a:t>i</a:t>
            </a:r>
            <a:r>
              <a:rPr lang="en-US" strike="sngStrike" dirty="0" err="1" smtClean="0"/>
              <a:t>Dtcc</a:t>
            </a:r>
            <a:r>
              <a:rPr lang="en-US" strike="sngStrike" dirty="0" smtClean="0"/>
              <a:t>:!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-dos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13" y="5923219"/>
            <a:ext cx="1520295" cy="7993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618514" y="5923219"/>
            <a:ext cx="2757715" cy="6662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144982" y="1300320"/>
            <a:ext cx="7912727" cy="542228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69724" y="4445891"/>
            <a:ext cx="31205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62E51"/>
                </a:solidFill>
                <a:latin typeface="Source Serif Pro"/>
              </a:rPr>
              <a:t>Member of Hacking Group Sentenced for Scheme that Compromised Tens of Millions of Debit and Credit Cards</a:t>
            </a:r>
            <a:endParaRPr lang="en-US" b="1" i="0" dirty="0">
              <a:solidFill>
                <a:srgbClr val="162E51"/>
              </a:solidFill>
              <a:effectLst/>
              <a:latin typeface="Source Serif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3073" y="5934670"/>
            <a:ext cx="29883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 SCORT</a:t>
            </a:r>
          </a:p>
          <a:p>
            <a:r>
              <a:rPr lang="en-US" dirty="0" smtClean="0"/>
              <a:t>OBAMA FINANCIE FRAUD ACT</a:t>
            </a:r>
          </a:p>
          <a:p>
            <a:r>
              <a:rPr lang="en-US" strike="sngStrike" dirty="0" smtClean="0"/>
              <a:t>Savvy money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22023" y="3875314"/>
            <a:ext cx="3566206" cy="218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22023" y="3525828"/>
            <a:ext cx="81817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62E51"/>
                </a:solidFill>
                <a:latin typeface="Public Sans Web"/>
              </a:rPr>
              <a:t>Damage to Banks, Merchants, Card Companies, and Consumers Estimated at more </a:t>
            </a:r>
            <a:r>
              <a:rPr lang="en-US" b="1" dirty="0" smtClean="0">
                <a:solidFill>
                  <a:srgbClr val="162E51"/>
                </a:solidFill>
                <a:latin typeface="Public Sans Web"/>
              </a:rPr>
              <a:t>than</a:t>
            </a:r>
            <a:endParaRPr lang="en-US" sz="8000" b="1" dirty="0"/>
          </a:p>
        </p:txBody>
      </p:sp>
      <p:sp>
        <p:nvSpPr>
          <p:cNvPr id="22" name="Rectangle 21"/>
          <p:cNvSpPr/>
          <p:nvPr/>
        </p:nvSpPr>
        <p:spPr>
          <a:xfrm>
            <a:off x="769724" y="3889848"/>
            <a:ext cx="26949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rgbClr val="162E51"/>
                </a:solidFill>
                <a:latin typeface="Public Sans Web"/>
              </a:rPr>
              <a:t>$1 Billion</a:t>
            </a:r>
            <a:endParaRPr lang="en-US" sz="44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894" y="4183610"/>
            <a:ext cx="586711" cy="2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933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03" y="1439877"/>
            <a:ext cx="1850385" cy="1850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1270791"/>
            <a:ext cx="1626986" cy="21526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44982" y="1300320"/>
            <a:ext cx="7480961" cy="542228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96000" y="3149685"/>
            <a:ext cx="818174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strike="sngStrike" dirty="0" smtClean="0">
                <a:solidFill>
                  <a:srgbClr val="162E51"/>
                </a:solidFill>
                <a:latin typeface="Public Sans Web"/>
              </a:rPr>
              <a:t>CHASE</a:t>
            </a:r>
            <a:r>
              <a:rPr lang="en-US" b="1" dirty="0" smtClean="0">
                <a:solidFill>
                  <a:srgbClr val="162E51"/>
                </a:solidFill>
                <a:latin typeface="Public Sans Web"/>
              </a:rPr>
              <a:t> </a:t>
            </a:r>
          </a:p>
          <a:p>
            <a:r>
              <a:rPr lang="en-US" b="1" dirty="0" smtClean="0">
                <a:solidFill>
                  <a:srgbClr val="162E51"/>
                </a:solidFill>
                <a:latin typeface="Public Sans Web"/>
              </a:rPr>
              <a:t>=!JP MORGAN</a:t>
            </a:r>
            <a:endParaRPr lang="en-US" sz="8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6096000" y="1566713"/>
            <a:ext cx="2473754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1990</a:t>
            </a:r>
          </a:p>
          <a:p>
            <a:r>
              <a:rPr lang="en-US" dirty="0" smtClean="0"/>
              <a:t>!1945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18285" y="1866166"/>
            <a:ext cx="22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CHECKPIONT CHARLIE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479" y="4513151"/>
            <a:ext cx="876300" cy="87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274" y="4513151"/>
            <a:ext cx="651748" cy="876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80563" y="4688568"/>
            <a:ext cx="122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Wells </a:t>
            </a:r>
            <a:r>
              <a:rPr lang="en-US" strike="sngStrike" dirty="0" err="1" smtClean="0"/>
              <a:t>fargo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63" y="5447837"/>
            <a:ext cx="1315654" cy="110373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244114" y="5447837"/>
            <a:ext cx="3062515" cy="8513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31302" y="4445062"/>
            <a:ext cx="2433602" cy="85634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FACEBOOK</a:t>
            </a:r>
            <a:endParaRPr lang="en-US" sz="900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960330" y="5373976"/>
            <a:ext cx="2404574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CPVA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860800" y="4931620"/>
            <a:ext cx="4708954" cy="1135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892800" y="4688568"/>
            <a:ext cx="2351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66220" y="3539541"/>
            <a:ext cx="1491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TIME</a:t>
            </a:r>
            <a:endParaRPr lang="en-US" sz="4800" b="1" i="1" dirty="0"/>
          </a:p>
        </p:txBody>
      </p:sp>
      <p:sp>
        <p:nvSpPr>
          <p:cNvPr id="34" name="Oval 33"/>
          <p:cNvSpPr/>
          <p:nvPr/>
        </p:nvSpPr>
        <p:spPr>
          <a:xfrm>
            <a:off x="1111450" y="3693489"/>
            <a:ext cx="813493" cy="67704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O</a:t>
            </a:r>
            <a:endParaRPr lang="en-US" sz="6000" dirty="0"/>
          </a:p>
        </p:txBody>
      </p:sp>
      <p:sp>
        <p:nvSpPr>
          <p:cNvPr id="35" name="Rectangle 34"/>
          <p:cNvSpPr/>
          <p:nvPr/>
        </p:nvSpPr>
        <p:spPr>
          <a:xfrm>
            <a:off x="4693515" y="4796220"/>
            <a:ext cx="1140290" cy="6272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>
            <a:stCxn id="34" idx="6"/>
          </p:cNvCxnSpPr>
          <p:nvPr/>
        </p:nvCxnSpPr>
        <p:spPr>
          <a:xfrm>
            <a:off x="1924943" y="4032014"/>
            <a:ext cx="3390979" cy="102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95111" y="5354694"/>
            <a:ext cx="133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384330" y="4833485"/>
            <a:ext cx="387573" cy="26645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5253233" y="4583278"/>
            <a:ext cx="1172937" cy="956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223" y="4923188"/>
            <a:ext cx="304809" cy="386193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 flipV="1">
            <a:off x="5915987" y="4666945"/>
            <a:ext cx="410173" cy="8724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26" y="4894857"/>
            <a:ext cx="1253671" cy="125367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121073" y="6125543"/>
            <a:ext cx="207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JP Morgan Germany</a:t>
            </a:r>
          </a:p>
          <a:p>
            <a:r>
              <a:rPr lang="en-US" strike="sngStrike" dirty="0" smtClean="0"/>
              <a:t>CEO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6191032" y="4849544"/>
            <a:ext cx="2009453" cy="1909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81" y="4771450"/>
            <a:ext cx="319362" cy="3193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085" y="1314938"/>
            <a:ext cx="319362" cy="31936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633217" y="5577353"/>
            <a:ext cx="106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Accolice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565441" y="5026803"/>
            <a:ext cx="1324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Micha,tim</a:t>
            </a:r>
            <a:r>
              <a:rPr lang="en-US" strike="sngStrike" dirty="0" smtClean="0"/>
              <a:t>-o</a:t>
            </a:r>
            <a:endParaRPr lang="en-US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93486" y="3539541"/>
            <a:ext cx="1857828" cy="1231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1694" y="4165170"/>
            <a:ext cx="511625" cy="29171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95945" y="4166917"/>
            <a:ext cx="511625" cy="291716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5660571" y="4513151"/>
            <a:ext cx="2583543" cy="1635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7230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03" y="1439877"/>
            <a:ext cx="1850385" cy="1850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1270791"/>
            <a:ext cx="1626986" cy="21526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1" y="2191569"/>
            <a:ext cx="1582232" cy="158223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085" y="1314938"/>
            <a:ext cx="319362" cy="3193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4353" y="1372906"/>
            <a:ext cx="3576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/>
              <a:t>Scharf of God</a:t>
            </a:r>
            <a:endParaRPr lang="en-US" sz="4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34" y="3757660"/>
            <a:ext cx="1876425" cy="2428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93" y="3954303"/>
            <a:ext cx="1924173" cy="248988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6508" y="3932546"/>
            <a:ext cx="1586415" cy="20316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36000" y="2452914"/>
            <a:ext cx="3624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Sheep </a:t>
            </a:r>
            <a:r>
              <a:rPr lang="en-US" strike="sngStrike" dirty="0" err="1" smtClean="0"/>
              <a:t>Schar</a:t>
            </a:r>
            <a:endParaRPr lang="en-US" strike="sngStrike" dirty="0" smtClean="0"/>
          </a:p>
          <a:p>
            <a:r>
              <a:rPr lang="en-US" b="1" dirty="0" smtClean="0"/>
              <a:t>CHCEKCPIONT   CHARLIE </a:t>
            </a:r>
            <a:r>
              <a:rPr lang="en-US" strike="sngStrike" dirty="0" smtClean="0"/>
              <a:t>sheep </a:t>
            </a:r>
            <a:r>
              <a:rPr lang="en-US" strike="sngStrike" dirty="0" err="1" smtClean="0"/>
              <a:t>schaf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87" y="4228263"/>
            <a:ext cx="1427980" cy="74383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884229" y="3565219"/>
            <a:ext cx="1858856" cy="2211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00910" y="3511337"/>
            <a:ext cx="511625" cy="29171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45161" y="3513084"/>
            <a:ext cx="511625" cy="29171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74615" y="3960652"/>
            <a:ext cx="511625" cy="29171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8866" y="3962399"/>
            <a:ext cx="511625" cy="29171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8703" y="4395740"/>
            <a:ext cx="511625" cy="29171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52954" y="4397487"/>
            <a:ext cx="511625" cy="29171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6049549" y="2004050"/>
            <a:ext cx="2907258" cy="1956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203201" y="1914758"/>
            <a:ext cx="2907258" cy="1956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441371" y="2347104"/>
            <a:ext cx="1872343" cy="10763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KING.FBI:WMD</a:t>
            </a:r>
          </a:p>
          <a:p>
            <a:pPr algn="ctr"/>
            <a:r>
              <a:rPr lang="en-US" sz="800" strike="sngStrike" dirty="0" err="1" smtClean="0"/>
              <a:t>coresst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6569882" y="3663233"/>
            <a:ext cx="1049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“Broken </a:t>
            </a:r>
            <a:r>
              <a:rPr lang="en-US" sz="1200" strike="sngStrike" dirty="0" err="1" smtClean="0"/>
              <a:t>Raik</a:t>
            </a:r>
            <a:r>
              <a:rPr lang="en-US" sz="1200" strike="sngStrike" dirty="0" smtClean="0"/>
              <a:t>”</a:t>
            </a:r>
            <a:endParaRPr lang="en-US" sz="1200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1070186" y="3773801"/>
            <a:ext cx="592398" cy="2243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288" y="3985233"/>
            <a:ext cx="1586415" cy="203169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53559" y="4826239"/>
            <a:ext cx="511625" cy="29171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809" y="5430547"/>
            <a:ext cx="964691" cy="117276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516508" y="6212801"/>
            <a:ext cx="321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trike="sngStrike" dirty="0" smtClean="0"/>
              <a:t>(free </a:t>
            </a:r>
            <a:r>
              <a:rPr lang="en-US" strike="sngStrike" dirty="0" err="1" smtClean="0"/>
              <a:t>pizzz</a:t>
            </a:r>
            <a:r>
              <a:rPr lang="en-US" strike="sngStrike" dirty="0" smtClean="0"/>
              <a:t>, copy)</a:t>
            </a:r>
            <a:endParaRPr lang="en-US" strike="sngStrike" dirty="0"/>
          </a:p>
        </p:txBody>
      </p:sp>
      <p:cxnSp>
        <p:nvCxnSpPr>
          <p:cNvPr id="67" name="Straight Connector 66"/>
          <p:cNvCxnSpPr>
            <a:endCxn id="64" idx="0"/>
          </p:cNvCxnSpPr>
          <p:nvPr/>
        </p:nvCxnSpPr>
        <p:spPr>
          <a:xfrm flipH="1" flipV="1">
            <a:off x="7709372" y="4826239"/>
            <a:ext cx="255812" cy="500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414350" y="3204127"/>
            <a:ext cx="1203001" cy="2029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884229" y="3123826"/>
            <a:ext cx="1387929" cy="2306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0535494" y="5810012"/>
            <a:ext cx="15792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war </a:t>
            </a:r>
            <a:r>
              <a:rPr lang="en-US" sz="800" strike="sngStrike" dirty="0" err="1" smtClean="0"/>
              <a:t>fieid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Crazyhourse</a:t>
            </a:r>
            <a:endParaRPr lang="en-US" sz="800" strike="sngStrike" dirty="0" smtClean="0"/>
          </a:p>
          <a:p>
            <a:r>
              <a:rPr lang="en-US" sz="800" dirty="0" smtClean="0"/>
              <a:t>HOMCE:LUX IPX SF </a:t>
            </a:r>
            <a:r>
              <a:rPr lang="en-US" sz="800" strike="sngStrike" dirty="0" err="1" smtClean="0"/>
              <a:t>crazhoures</a:t>
            </a:r>
            <a:endParaRPr lang="en-US" sz="800" strike="sngStrike" dirty="0" smtClean="0"/>
          </a:p>
          <a:p>
            <a:r>
              <a:rPr lang="en-US" sz="800" dirty="0" smtClean="0"/>
              <a:t>FRAUD CREDIT</a:t>
            </a:r>
          </a:p>
          <a:p>
            <a:r>
              <a:rPr lang="en-US" sz="800" dirty="0" smtClean="0"/>
              <a:t>OBMAM FRAUD ACT, HOIMCEI:[] </a:t>
            </a:r>
          </a:p>
          <a:p>
            <a:r>
              <a:rPr lang="en-US" sz="800" strike="sngStrike" dirty="0" err="1" smtClean="0"/>
              <a:t>Singures</a:t>
            </a:r>
            <a:r>
              <a:rPr lang="en-US" sz="800" dirty="0" smtClean="0"/>
              <a:t> §</a:t>
            </a:r>
            <a:r>
              <a:rPr lang="en-US" sz="800" dirty="0" err="1" smtClean="0"/>
              <a:t>Acomplice</a:t>
            </a:r>
            <a:endParaRPr lang="en-US" sz="8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2073" y="5725710"/>
            <a:ext cx="767425" cy="42231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7840" y="1279377"/>
            <a:ext cx="834270" cy="63813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24226" y="5044581"/>
            <a:ext cx="834270" cy="63813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H="1">
            <a:off x="11366385" y="5430547"/>
            <a:ext cx="696062" cy="782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3789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1270791"/>
            <a:ext cx="1626986" cy="21526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619375"/>
            <a:ext cx="2819400" cy="16192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6" y="3687904"/>
            <a:ext cx="695496" cy="69549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126" y="2181225"/>
            <a:ext cx="651748" cy="8763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49486" y="2619375"/>
            <a:ext cx="4572000" cy="217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28479" y="2087627"/>
            <a:ext cx="1959429" cy="1240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489371" y="2619375"/>
            <a:ext cx="1684251" cy="23803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2" y="3687904"/>
            <a:ext cx="1641117" cy="20493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17486" y="3687904"/>
            <a:ext cx="947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 DAN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333" y="1270791"/>
            <a:ext cx="2022729" cy="202272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958062" y="1270791"/>
            <a:ext cx="0" cy="5587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56412" y="4238625"/>
            <a:ext cx="264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2005 IPX </a:t>
            </a:r>
            <a:r>
              <a:rPr lang="en-US" strike="sngStrike" dirty="0" err="1" smtClean="0"/>
              <a:t>roth.ibm.damiler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268" y="4760345"/>
            <a:ext cx="261937" cy="26193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289018" y="4652609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-dos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4095268" y="5109811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FBI:KIDNAPPING.41</a:t>
            </a:r>
            <a:endParaRPr lang="en-US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853" y="5738867"/>
            <a:ext cx="1427980" cy="74383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5476" y="5021941"/>
            <a:ext cx="511625" cy="29171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9727" y="5023688"/>
            <a:ext cx="511625" cy="29171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79181" y="5471256"/>
            <a:ext cx="511625" cy="29171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3432" y="5473003"/>
            <a:ext cx="511625" cy="29171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13269" y="5906344"/>
            <a:ext cx="511625" cy="29171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57520" y="5908091"/>
            <a:ext cx="511625" cy="291716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H="1">
            <a:off x="7361352" y="5313657"/>
            <a:ext cx="1447630" cy="15443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945717" y="5391428"/>
            <a:ext cx="8335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587764" y="646080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49" y="5802846"/>
            <a:ext cx="1649360" cy="82468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8480291" y="5729500"/>
            <a:ext cx="1217135" cy="3952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</a:p>
          <a:p>
            <a:pPr algn="ctr"/>
            <a:r>
              <a:rPr lang="en-US" sz="800" strike="sngStrike" dirty="0" smtClean="0"/>
              <a:t>craigslist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8394289" y="6097599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,</a:t>
            </a:r>
            <a:r>
              <a:rPr lang="en-US" sz="800" strike="sngStrike" dirty="0" err="1" smtClean="0"/>
              <a:t>ticket,maszda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71" y="1314938"/>
            <a:ext cx="1753676" cy="175367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584" y="3735881"/>
            <a:ext cx="390097" cy="39009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681" y="3186039"/>
            <a:ext cx="292903" cy="371108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4963886" y="3068614"/>
            <a:ext cx="806240" cy="619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312055" y="3583230"/>
            <a:ext cx="823323" cy="738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409821" y="2095432"/>
            <a:ext cx="1959429" cy="1240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727900" y="2695399"/>
            <a:ext cx="1684251" cy="23803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3945717" y="4891313"/>
            <a:ext cx="431089" cy="108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77145" y="3924858"/>
            <a:ext cx="877241" cy="48337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759" y="3926237"/>
            <a:ext cx="511625" cy="291716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504" y="3472840"/>
            <a:ext cx="339937" cy="203962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5228479" y="3335950"/>
            <a:ext cx="712202" cy="473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01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552" y="4434780"/>
            <a:ext cx="264118" cy="26411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850" y="740731"/>
            <a:ext cx="3953095" cy="21902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130" y="1541125"/>
            <a:ext cx="1850385" cy="18503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23" y="1270791"/>
            <a:ext cx="1626986" cy="215262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783611" y="3810100"/>
            <a:ext cx="4578104" cy="247415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899" y="4046601"/>
            <a:ext cx="876300" cy="8763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522174" y="3987558"/>
            <a:ext cx="2433602" cy="85634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6551202" y="4916472"/>
            <a:ext cx="2404574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CPVA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96698" y="2808072"/>
            <a:ext cx="14911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TIME</a:t>
            </a:r>
            <a:endParaRPr lang="en-US" sz="4800" b="1" i="1" dirty="0"/>
          </a:p>
        </p:txBody>
      </p:sp>
      <p:sp>
        <p:nvSpPr>
          <p:cNvPr id="34" name="Oval 33"/>
          <p:cNvSpPr/>
          <p:nvPr/>
        </p:nvSpPr>
        <p:spPr>
          <a:xfrm>
            <a:off x="4741928" y="2962020"/>
            <a:ext cx="813493" cy="67704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O</a:t>
            </a:r>
            <a:endParaRPr lang="en-US" sz="60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085" y="1314938"/>
            <a:ext cx="319362" cy="319362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4123964" y="2808072"/>
            <a:ext cx="1857828" cy="1231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2172" y="3433701"/>
            <a:ext cx="511625" cy="29171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862" y="5776975"/>
            <a:ext cx="511625" cy="2917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1276" y="5346564"/>
            <a:ext cx="511625" cy="29171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2722" y="5800340"/>
            <a:ext cx="511625" cy="29171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8517" y="5607674"/>
            <a:ext cx="511625" cy="29171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5209" y="5058589"/>
            <a:ext cx="511625" cy="29171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2705" y="5058589"/>
            <a:ext cx="511625" cy="2917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148675" y="4046601"/>
            <a:ext cx="1524000" cy="79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6672675" y="4922901"/>
            <a:ext cx="777467" cy="1145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31923" y="5014932"/>
            <a:ext cx="1423853" cy="1135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27" idx="2"/>
          </p:cNvCxnSpPr>
          <p:nvPr/>
        </p:nvCxnSpPr>
        <p:spPr>
          <a:xfrm flipV="1">
            <a:off x="7753489" y="5517209"/>
            <a:ext cx="734221" cy="560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97190" y="3176292"/>
            <a:ext cx="228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</a:t>
            </a:r>
            <a:r>
              <a:rPr lang="en-US" dirty="0" err="1" smtClean="0"/>
              <a:t>GERMANY.</a:t>
            </a:r>
            <a:r>
              <a:rPr lang="en-US" sz="800" strike="sngStrike" dirty="0" err="1" smtClean="0"/>
              <a:t>marco.golednplate</a:t>
            </a:r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4783611" y="2808072"/>
            <a:ext cx="2289052" cy="73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142255" y="2525486"/>
            <a:ext cx="530420" cy="347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216834" y="1510988"/>
            <a:ext cx="632546" cy="194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489983" y="4110750"/>
            <a:ext cx="1524000" cy="79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093" y="1544401"/>
            <a:ext cx="763843" cy="458306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H="1">
            <a:off x="8758534" y="1270791"/>
            <a:ext cx="1324570" cy="1691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9478730" y="1376167"/>
            <a:ext cx="1552127" cy="1593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1168" y="1207002"/>
            <a:ext cx="511625" cy="29171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0425280" y="120119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5700" y="2471424"/>
            <a:ext cx="511625" cy="29171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8100" y="2623824"/>
            <a:ext cx="511625" cy="29171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0500" y="2776224"/>
            <a:ext cx="511625" cy="29171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2900" y="2928624"/>
            <a:ext cx="511625" cy="29171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5300" y="3081024"/>
            <a:ext cx="511625" cy="291716"/>
          </a:xfrm>
          <a:prstGeom prst="rect">
            <a:avLst/>
          </a:prstGeom>
        </p:spPr>
      </p:pic>
      <p:cxnSp>
        <p:nvCxnSpPr>
          <p:cNvPr id="75" name="Straight Arrow Connector 74"/>
          <p:cNvCxnSpPr>
            <a:stCxn id="73" idx="2"/>
          </p:cNvCxnSpPr>
          <p:nvPr/>
        </p:nvCxnSpPr>
        <p:spPr>
          <a:xfrm flipH="1">
            <a:off x="8758534" y="3372740"/>
            <a:ext cx="1182579" cy="197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9532900" y="1439877"/>
            <a:ext cx="1933386" cy="103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712" y="2025354"/>
            <a:ext cx="427879" cy="282153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H="1" flipV="1">
            <a:off x="9532900" y="1906863"/>
            <a:ext cx="1091904" cy="7169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272885" y="1911557"/>
            <a:ext cx="191911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VIRIGINIA SWORN</a:t>
            </a:r>
          </a:p>
          <a:p>
            <a:r>
              <a:rPr lang="en-US" sz="1600" b="1" dirty="0" smtClean="0"/>
              <a:t>UNLIMITED EDITION</a:t>
            </a:r>
            <a:endParaRPr lang="en-US" sz="1600" b="1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10894193" y="1806002"/>
            <a:ext cx="871909" cy="94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578" y="2516121"/>
            <a:ext cx="399419" cy="399419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H="1" flipV="1">
            <a:off x="10624804" y="2307507"/>
            <a:ext cx="841482" cy="868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66" y="4850641"/>
            <a:ext cx="670066" cy="522335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222023" y="3433701"/>
            <a:ext cx="1926080" cy="2148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41579" y="3371602"/>
            <a:ext cx="1738791" cy="1194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</a:t>
            </a:r>
          </a:p>
          <a:p>
            <a:pPr algn="ctr"/>
            <a:r>
              <a:rPr lang="en-US" dirty="0" smtClean="0"/>
              <a:t>TAHOE</a:t>
            </a:r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809513" y="3991250"/>
            <a:ext cx="1926080" cy="2148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778" y="5236893"/>
            <a:ext cx="478454" cy="401387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5508117" y="4929521"/>
            <a:ext cx="977347" cy="115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ight Arrow 96"/>
          <p:cNvSpPr/>
          <p:nvPr/>
        </p:nvSpPr>
        <p:spPr>
          <a:xfrm>
            <a:off x="6492631" y="5331310"/>
            <a:ext cx="165032" cy="185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3327224" y="1845077"/>
            <a:ext cx="3183913" cy="176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3704508" y="3946441"/>
            <a:ext cx="1576205" cy="33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6875" y="3514622"/>
            <a:ext cx="511625" cy="291716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047" y="1649194"/>
            <a:ext cx="372156" cy="21219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6814" y="2860298"/>
            <a:ext cx="372156" cy="21219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69" y="5593279"/>
            <a:ext cx="876300" cy="8763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332" y="5001116"/>
            <a:ext cx="670066" cy="52233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900984" y="5375057"/>
            <a:ext cx="1606800" cy="916158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2278869" y="4868160"/>
            <a:ext cx="2098802" cy="13340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2194048" y="5508648"/>
            <a:ext cx="2183623" cy="106687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170181" y="4868160"/>
            <a:ext cx="1222502" cy="170736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Arrow 113"/>
          <p:cNvSpPr/>
          <p:nvPr/>
        </p:nvSpPr>
        <p:spPr>
          <a:xfrm rot="17654889">
            <a:off x="3215227" y="3845161"/>
            <a:ext cx="1129770" cy="896530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</a:t>
            </a:r>
            <a:r>
              <a:rPr lang="en-US" strike="sngStrike" dirty="0" smtClean="0"/>
              <a:t>touch</a:t>
            </a:r>
            <a:endParaRPr lang="en-US" strike="sngStrike" dirty="0"/>
          </a:p>
        </p:txBody>
      </p:sp>
      <p:sp>
        <p:nvSpPr>
          <p:cNvPr id="115" name="TextBox 114"/>
          <p:cNvSpPr txBox="1"/>
          <p:nvPr/>
        </p:nvSpPr>
        <p:spPr>
          <a:xfrm>
            <a:off x="3326566" y="5582559"/>
            <a:ext cx="59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!pay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3305161" y="5903108"/>
            <a:ext cx="81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Touch</a:t>
            </a:r>
            <a:r>
              <a:rPr lang="en-US" dirty="0" smtClean="0"/>
              <a:t>!</a:t>
            </a:r>
            <a:endParaRPr lang="en-US" strike="sngStrike" dirty="0"/>
          </a:p>
        </p:txBody>
      </p:sp>
      <p:cxnSp>
        <p:nvCxnSpPr>
          <p:cNvPr id="118" name="Straight Connector 117"/>
          <p:cNvCxnSpPr/>
          <p:nvPr/>
        </p:nvCxnSpPr>
        <p:spPr>
          <a:xfrm>
            <a:off x="3622737" y="6042086"/>
            <a:ext cx="754934" cy="16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3170181" y="657552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121" name="Straight Connector 120"/>
          <p:cNvCxnSpPr/>
          <p:nvPr/>
        </p:nvCxnSpPr>
        <p:spPr>
          <a:xfrm flipH="1" flipV="1">
            <a:off x="3531017" y="6760190"/>
            <a:ext cx="695797" cy="97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1019717" y="6163368"/>
            <a:ext cx="1140290" cy="6272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Visa </a:t>
            </a:r>
            <a:r>
              <a:rPr lang="en-US" strike="sngStrike" dirty="0" err="1" smtClean="0"/>
              <a:t>france</a:t>
            </a:r>
            <a:endParaRPr lang="en-US" strike="sngStrike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710532" y="6200633"/>
            <a:ext cx="387573" cy="266456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>
            <a:off x="1417895" y="6115909"/>
            <a:ext cx="905713" cy="309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1372386" y="5138213"/>
            <a:ext cx="2098802" cy="13340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62" y="5382563"/>
            <a:ext cx="591331" cy="718873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1857699" y="1140195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July 21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81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70" y="3664404"/>
            <a:ext cx="2819400" cy="16192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496" y="3226254"/>
            <a:ext cx="651748" cy="8763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651865" y="3549192"/>
            <a:ext cx="4572000" cy="217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597849" y="3132656"/>
            <a:ext cx="1959429" cy="1240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003425" y="2583916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FBI:KIDNAPPING.41</a:t>
            </a:r>
            <a:endParaRPr lang="en-US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437" y="2583916"/>
            <a:ext cx="511625" cy="29171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683" y="2571272"/>
            <a:ext cx="511625" cy="291716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7367959" y="3291722"/>
            <a:ext cx="1217135" cy="3952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FBI:WMD</a:t>
            </a:r>
          </a:p>
          <a:p>
            <a:pPr algn="ctr"/>
            <a:r>
              <a:rPr lang="en-US" sz="800" strike="sngStrike" dirty="0" smtClean="0"/>
              <a:t>craigslist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71" y="1314938"/>
            <a:ext cx="1753676" cy="175367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51" y="4231068"/>
            <a:ext cx="292903" cy="371108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5333256" y="4113643"/>
            <a:ext cx="806240" cy="619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97" y="2803757"/>
            <a:ext cx="654874" cy="392924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5597849" y="4380979"/>
            <a:ext cx="712202" cy="473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085" y="4231952"/>
            <a:ext cx="654874" cy="39292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97" y="4863304"/>
            <a:ext cx="654874" cy="39292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55" y="3274548"/>
            <a:ext cx="1180553" cy="708331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5779191" y="3140461"/>
            <a:ext cx="1959429" cy="1240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360136" y="3982879"/>
            <a:ext cx="1352949" cy="1384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74056" y="2583916"/>
            <a:ext cx="42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1.)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146629" y="2249714"/>
            <a:ext cx="1233714" cy="102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228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/>
          <p:cNvSpPr/>
          <p:nvPr/>
        </p:nvSpPr>
        <p:spPr>
          <a:xfrm>
            <a:off x="2639293" y="4520975"/>
            <a:ext cx="1288438" cy="6113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771" y="1314938"/>
            <a:ext cx="1753676" cy="17536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13" y="2870944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13" y="1377862"/>
            <a:ext cx="918477" cy="11998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31771" y="1582057"/>
            <a:ext cx="552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Dear </a:t>
            </a:r>
            <a:r>
              <a:rPr lang="en-US" dirty="0" err="1" smtClean="0"/>
              <a:t>Chalie</a:t>
            </a:r>
            <a:r>
              <a:rPr lang="en-US" dirty="0" smtClean="0"/>
              <a:t>, the signature on can you fix my credit </a:t>
            </a:r>
            <a:r>
              <a:rPr lang="en-US" dirty="0" err="1" smtClean="0"/>
              <a:t>scrore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628571" y="1756229"/>
            <a:ext cx="5863772" cy="4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741714" y="1377862"/>
            <a:ext cx="1422400" cy="1493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02108" y="2754772"/>
            <a:ext cx="1901372" cy="1004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90397" y="1793072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[x] no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7471" y="1951389"/>
            <a:ext cx="511625" cy="29171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784" y="1914321"/>
            <a:ext cx="519969" cy="51996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109029" y="1756229"/>
            <a:ext cx="837755" cy="943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6644531" y="2005136"/>
            <a:ext cx="280015" cy="22821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O</a:t>
            </a:r>
            <a:endParaRPr lang="en-US" sz="1100" dirty="0"/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6596438" y="1799771"/>
            <a:ext cx="328108" cy="63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316" y="2449994"/>
            <a:ext cx="677934" cy="48836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82" y="2449994"/>
            <a:ext cx="677934" cy="48836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57" y="2537517"/>
            <a:ext cx="313320" cy="31332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06" y="2434290"/>
            <a:ext cx="579910" cy="41654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6829916" y="2243105"/>
            <a:ext cx="458161" cy="825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29600" y="2537517"/>
            <a:ext cx="409833" cy="1754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tivoli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157" y="2449994"/>
            <a:ext cx="579910" cy="41654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6982316" y="2395505"/>
            <a:ext cx="458161" cy="825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529668" y="2164919"/>
            <a:ext cx="458161" cy="825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9085694" y="2199306"/>
            <a:ext cx="458161" cy="825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8196647" y="2164331"/>
            <a:ext cx="458161" cy="825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29" y="5158264"/>
            <a:ext cx="519969" cy="51996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79" y="4853362"/>
            <a:ext cx="918477" cy="119981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26090" y="429466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4pm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81829" y="541824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731" y="4900222"/>
            <a:ext cx="511625" cy="29171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0131" y="5052622"/>
            <a:ext cx="511625" cy="29171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2531" y="5205022"/>
            <a:ext cx="511625" cy="29171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628571" y="4663996"/>
            <a:ext cx="1480458" cy="1389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741714" y="4294664"/>
            <a:ext cx="9158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946784" y="466399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8am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200" y="4596472"/>
            <a:ext cx="519969" cy="519969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1741714" y="6102410"/>
            <a:ext cx="9158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09600" y="4479330"/>
            <a:ext cx="972457" cy="8792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08776" y="5368396"/>
            <a:ext cx="1143577" cy="9219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95518" y="4479330"/>
            <a:ext cx="288669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09600" y="4663996"/>
            <a:ext cx="513924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39852" y="4848662"/>
            <a:ext cx="92449" cy="184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939852" y="4479330"/>
            <a:ext cx="1251805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29693" y="4229095"/>
            <a:ext cx="682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Peter</a:t>
            </a:r>
            <a:endParaRPr lang="en-US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609600" y="4229095"/>
            <a:ext cx="470964" cy="1115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682310" y="458693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&amp;JOEPHSE</a:t>
            </a:r>
            <a:endParaRPr lang="en-US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480" y="6290379"/>
            <a:ext cx="488584" cy="48858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2153064" y="6133464"/>
            <a:ext cx="972457" cy="676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926090" y="6413420"/>
            <a:ext cx="1492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 will be </a:t>
            </a:r>
            <a:r>
              <a:rPr lang="en-US" sz="800" strike="sngStrike" dirty="0" err="1" smtClean="0"/>
              <a:t>thinkin</a:t>
            </a:r>
            <a:r>
              <a:rPr lang="en-US" sz="800" strike="sngStrike" dirty="0" smtClean="0"/>
              <a:t> lone </a:t>
            </a:r>
            <a:r>
              <a:rPr lang="en-US" sz="800" strike="sngStrike" dirty="0" err="1" smtClean="0"/>
              <a:t>andhard</a:t>
            </a:r>
            <a:endParaRPr lang="en-US" sz="800" strike="sngStrike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2371132" y="6218589"/>
            <a:ext cx="972457" cy="6765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734457" y="3023344"/>
            <a:ext cx="1901372" cy="1004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38" y="6204832"/>
            <a:ext cx="528444" cy="69031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6466753" y="6556865"/>
            <a:ext cx="519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Why should I call you? Who is Alice? Saunders</a:t>
            </a:r>
            <a:r>
              <a:rPr lang="en-US" dirty="0" smtClean="0"/>
              <a:t>? [x] no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196647" y="6218589"/>
            <a:ext cx="364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Invert.GOD.JESUS</a:t>
            </a:r>
            <a:r>
              <a:rPr lang="en-US" dirty="0" smtClean="0"/>
              <a:t>.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scharf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tnrl</a:t>
            </a:r>
            <a:r>
              <a:rPr lang="en-US" strike="sngStrike" dirty="0" smtClean="0"/>
              <a:t>) lamb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7837818" y="6394991"/>
            <a:ext cx="1059134" cy="181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787157" y="6204832"/>
            <a:ext cx="1231527" cy="383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676973" y="5587291"/>
            <a:ext cx="5157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Austim</a:t>
            </a:r>
            <a:r>
              <a:rPr lang="en-US" strike="sngStrike" dirty="0" smtClean="0"/>
              <a:t> Andrew </a:t>
            </a:r>
            <a:r>
              <a:rPr lang="en-US" strike="sngStrike" dirty="0" err="1" smtClean="0"/>
              <a:t>Comptuer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Musuem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Switchboar</a:t>
            </a:r>
            <a:r>
              <a:rPr lang="en-US" strike="sngStrike" dirty="0" smtClean="0"/>
              <a:t> (bug)</a:t>
            </a:r>
          </a:p>
          <a:p>
            <a:r>
              <a:rPr lang="en-US" strike="sngStrike" dirty="0" err="1" smtClean="0"/>
              <a:t>Queen.visa.Damiler</a:t>
            </a:r>
            <a:r>
              <a:rPr lang="en-US" dirty="0" smtClean="0"/>
              <a:t>  IPX</a:t>
            </a:r>
            <a:r>
              <a:rPr lang="en-US" strike="sngStrike" dirty="0" smtClean="0"/>
              <a:t>(switchboard)</a:t>
            </a:r>
            <a:r>
              <a:rPr lang="en-US" dirty="0" smtClean="0"/>
              <a:t> </a:t>
            </a:r>
            <a:r>
              <a:rPr lang="en-US" strike="sngStrike" dirty="0" err="1" smtClean="0"/>
              <a:t>IBM.visa</a:t>
            </a:r>
            <a:endParaRPr lang="en-US" strike="sngStrike" dirty="0"/>
          </a:p>
        </p:txBody>
      </p:sp>
      <p:sp>
        <p:nvSpPr>
          <p:cNvPr id="94" name="TextBox 93"/>
          <p:cNvSpPr txBox="1"/>
          <p:nvPr/>
        </p:nvSpPr>
        <p:spPr>
          <a:xfrm>
            <a:off x="8007016" y="5198480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Carmen </a:t>
            </a:r>
            <a:r>
              <a:rPr lang="en-US" strike="sngStrike" dirty="0" smtClean="0"/>
              <a:t>!HOMCE:PETER</a:t>
            </a:r>
            <a:r>
              <a:rPr lang="en-US" dirty="0" smtClean="0"/>
              <a:t>!</a:t>
            </a:r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>
            <a:off x="10063269" y="5079608"/>
            <a:ext cx="653143" cy="515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717061" y="5205022"/>
            <a:ext cx="1070096" cy="397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8339212" y="5033328"/>
            <a:ext cx="605994" cy="1001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endCxn id="93" idx="3"/>
          </p:cNvCxnSpPr>
          <p:nvPr/>
        </p:nvCxnSpPr>
        <p:spPr>
          <a:xfrm>
            <a:off x="8301527" y="5116441"/>
            <a:ext cx="3532948" cy="79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3"/>
          </p:cNvCxnSpPr>
          <p:nvPr/>
        </p:nvCxnSpPr>
        <p:spPr>
          <a:xfrm flipH="1">
            <a:off x="1500971" y="5910457"/>
            <a:ext cx="10333504" cy="67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1565754" y="4920949"/>
            <a:ext cx="9619855" cy="1692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500971" y="6778963"/>
            <a:ext cx="229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2:52PM July 21</a:t>
            </a:r>
            <a:r>
              <a:rPr lang="en-US" baseline="30000" dirty="0" smtClean="0"/>
              <a:t>st</a:t>
            </a:r>
            <a:r>
              <a:rPr lang="en-US" dirty="0" smtClean="0"/>
              <a:t>, 2024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249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27" y="1239929"/>
            <a:ext cx="1753676" cy="17536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" y="1377862"/>
            <a:ext cx="918477" cy="11998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69" y="1382572"/>
            <a:ext cx="1625374" cy="12174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546" y="2191776"/>
            <a:ext cx="415018" cy="41501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380546" y="1872343"/>
            <a:ext cx="677310" cy="1074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99964" y="2086205"/>
            <a:ext cx="1309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Workspaces</a:t>
            </a:r>
          </a:p>
          <a:p>
            <a:r>
              <a:rPr lang="en-US" dirty="0" smtClean="0"/>
              <a:t>apple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148334" y="2191776"/>
            <a:ext cx="2293257" cy="207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199345" y="2503039"/>
            <a:ext cx="1535240" cy="110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761" y="1389332"/>
            <a:ext cx="1625374" cy="121746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250803" y="1164920"/>
            <a:ext cx="1473766" cy="1903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838985" y="1164920"/>
            <a:ext cx="1916359" cy="2231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" y="2870944"/>
            <a:ext cx="876300" cy="8763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" y="3982576"/>
            <a:ext cx="918477" cy="119981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-252887" y="2790616"/>
            <a:ext cx="1503690" cy="1433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64599" y="4339771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2:54 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404" y="4185776"/>
            <a:ext cx="692489" cy="36071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380546" y="4223657"/>
            <a:ext cx="399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HW80/EDEN FC-DUBLIN associate coffee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2090169" y="3875314"/>
            <a:ext cx="1876796" cy="1596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797165" y="4408323"/>
            <a:ext cx="19118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99053" y="3919602"/>
            <a:ext cx="258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SQ.EDEN.GOD.</a:t>
            </a:r>
            <a:r>
              <a:rPr lang="en-US" strike="sngStrike" dirty="0" err="1" smtClean="0"/>
              <a:t>lamb.</a:t>
            </a:r>
            <a:r>
              <a:rPr lang="en-US" dirty="0" err="1" smtClean="0"/>
              <a:t>CPVA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4294962" y="3875314"/>
            <a:ext cx="544023" cy="833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-673801" y="3875314"/>
            <a:ext cx="2177370" cy="130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102667" y="2992599"/>
            <a:ext cx="3217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dryer,micehal.cto</a:t>
            </a:r>
            <a:r>
              <a:rPr lang="en-US" strike="sngStrike" dirty="0" smtClean="0"/>
              <a:t> visa</a:t>
            </a:r>
            <a:endParaRPr lang="en-US" strike="sngStrike" dirty="0"/>
          </a:p>
        </p:txBody>
      </p:sp>
      <p:sp>
        <p:nvSpPr>
          <p:cNvPr id="103" name="Rectangle 102"/>
          <p:cNvSpPr/>
          <p:nvPr/>
        </p:nvSpPr>
        <p:spPr>
          <a:xfrm>
            <a:off x="5602255" y="3101602"/>
            <a:ext cx="1140290" cy="6272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Visa </a:t>
            </a:r>
            <a:r>
              <a:rPr lang="en-US" strike="sngStrike" dirty="0" err="1" smtClean="0"/>
              <a:t>france</a:t>
            </a:r>
            <a:endParaRPr lang="en-US" strike="sngStrike" dirty="0"/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4216640" y="3275622"/>
            <a:ext cx="1580524" cy="17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14884" y="3875314"/>
            <a:ext cx="97652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6333" y="2710764"/>
            <a:ext cx="9776581" cy="2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03" y="4909669"/>
            <a:ext cx="1625374" cy="121746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727" y="4934214"/>
            <a:ext cx="1819607" cy="1362949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390" y="4958171"/>
            <a:ext cx="1667723" cy="1249182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29" y="4909669"/>
            <a:ext cx="1950072" cy="1297684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001" y="4901209"/>
            <a:ext cx="1183167" cy="1183167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224" y="4952195"/>
            <a:ext cx="1747776" cy="1344968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1534685" y="5157035"/>
            <a:ext cx="10657315" cy="710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97" y="5868400"/>
            <a:ext cx="876300" cy="87630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14" y="5866825"/>
            <a:ext cx="1100455" cy="846834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1503568" y="5976506"/>
            <a:ext cx="10657315" cy="710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296333" y="5801354"/>
            <a:ext cx="1468266" cy="8915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Oval 121"/>
          <p:cNvSpPr/>
          <p:nvPr/>
        </p:nvSpPr>
        <p:spPr>
          <a:xfrm>
            <a:off x="1446745" y="5975816"/>
            <a:ext cx="934049" cy="8030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S</a:t>
            </a:r>
            <a:endParaRPr lang="en-US" sz="6600" dirty="0"/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1504550" y="5976506"/>
            <a:ext cx="1086178" cy="8358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ounded Rectangle 124"/>
          <p:cNvSpPr/>
          <p:nvPr/>
        </p:nvSpPr>
        <p:spPr>
          <a:xfrm>
            <a:off x="2590728" y="6331740"/>
            <a:ext cx="538215" cy="5262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ounded Rectangle 125"/>
          <p:cNvSpPr/>
          <p:nvPr/>
        </p:nvSpPr>
        <p:spPr>
          <a:xfrm>
            <a:off x="2667089" y="6264074"/>
            <a:ext cx="377804" cy="13490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H="1" flipV="1">
            <a:off x="2415739" y="6127131"/>
            <a:ext cx="848988" cy="7308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14979" y="5057445"/>
            <a:ext cx="3471125" cy="192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43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27" y="1239929"/>
            <a:ext cx="1753676" cy="17536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" y="1377862"/>
            <a:ext cx="918477" cy="119981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" y="2870944"/>
            <a:ext cx="876300" cy="876300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-63922" y="2509045"/>
            <a:ext cx="2177370" cy="130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6333" y="2710764"/>
            <a:ext cx="9776581" cy="2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075" y="2818556"/>
            <a:ext cx="1258154" cy="968189"/>
          </a:xfrm>
          <a:prstGeom prst="rect">
            <a:avLst/>
          </a:prstGeom>
        </p:spPr>
      </p:pic>
      <p:sp>
        <p:nvSpPr>
          <p:cNvPr id="122" name="Oval 121"/>
          <p:cNvSpPr/>
          <p:nvPr/>
        </p:nvSpPr>
        <p:spPr>
          <a:xfrm>
            <a:off x="3795657" y="1431272"/>
            <a:ext cx="934049" cy="8030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S</a:t>
            </a:r>
            <a:endParaRPr lang="en-US" sz="6600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6746" y="1418132"/>
            <a:ext cx="2232294" cy="123681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381829" y="1377862"/>
            <a:ext cx="1347877" cy="1615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63078" y="11840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35" y="3964232"/>
            <a:ext cx="918477" cy="11998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050605" y="3021881"/>
            <a:ext cx="5181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-dos: round-robin: Philip </a:t>
            </a:r>
            <a:r>
              <a:rPr lang="en-US" strike="sngStrike" dirty="0" err="1" smtClean="0"/>
              <a:t>Tonsake</a:t>
            </a:r>
            <a:r>
              <a:rPr lang="en-US" dirty="0" err="1" smtClean="0"/>
              <a:t>.AVABILITY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010762" y="3239308"/>
            <a:ext cx="151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 </a:t>
            </a:r>
            <a:r>
              <a:rPr lang="en-US" strike="sngStrike" dirty="0" err="1" smtClean="0"/>
              <a:t>tonsek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514075" y="2654944"/>
            <a:ext cx="1867754" cy="1309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3439" y="3992508"/>
            <a:ext cx="2352217" cy="130325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729706" y="4354286"/>
            <a:ext cx="36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Ghohceo</a:t>
            </a:r>
            <a:r>
              <a:rPr lang="en-US" dirty="0" smtClean="0"/>
              <a:t>(</a:t>
            </a:r>
            <a:r>
              <a:rPr lang="en-US" dirty="0" err="1" smtClean="0"/>
              <a:t>dryer,micheal,cto</a:t>
            </a:r>
            <a:r>
              <a:rPr lang="en-US" dirty="0" smtClean="0"/>
              <a:t> visa) POT.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89600" y="4499429"/>
            <a:ext cx="2046514" cy="4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22458" y="4354286"/>
            <a:ext cx="122519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402571" y="4354286"/>
            <a:ext cx="1996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FBI:DAM tom cruse</a:t>
            </a:r>
          </a:p>
          <a:p>
            <a:r>
              <a:rPr lang="en-US" dirty="0" smtClean="0"/>
              <a:t>CPVA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900" y="3861224"/>
            <a:ext cx="463985" cy="4639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694057" y="3861224"/>
            <a:ext cx="1859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Pedophiia</a:t>
            </a:r>
            <a:r>
              <a:rPr lang="en-US" strike="sngStrike" dirty="0" smtClean="0"/>
              <a:t>, </a:t>
            </a:r>
          </a:p>
          <a:p>
            <a:r>
              <a:rPr lang="en-US" sz="1000" strike="sngStrike" dirty="0" err="1" smtClean="0"/>
              <a:t>fron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compfor</a:t>
            </a:r>
            <a:r>
              <a:rPr lang="en-US" sz="1000" strike="sngStrike" dirty="0" smtClean="0"/>
              <a:t> of your own home</a:t>
            </a:r>
            <a:endParaRPr lang="en-US" sz="1000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7538073" y="3747244"/>
            <a:ext cx="1650897" cy="868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9400985" y="4538952"/>
            <a:ext cx="1152877" cy="25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" y="5373186"/>
            <a:ext cx="918477" cy="119981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14075" y="558612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612" y="5586128"/>
            <a:ext cx="876300" cy="8763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448912" y="5533895"/>
            <a:ext cx="62361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Scharf?</a:t>
            </a:r>
          </a:p>
          <a:p>
            <a:r>
              <a:rPr lang="en-US" strike="sngStrike" dirty="0" smtClean="0"/>
              <a:t>Lamb</a:t>
            </a:r>
          </a:p>
          <a:p>
            <a:r>
              <a:rPr lang="en-US" strike="sngStrike" dirty="0" smtClean="0"/>
              <a:t>Dutch  and I am </a:t>
            </a:r>
            <a:r>
              <a:rPr lang="en-US" strike="sngStrike" dirty="0" err="1" smtClean="0"/>
              <a:t>wlsch</a:t>
            </a:r>
            <a:r>
              <a:rPr lang="en-US" strike="sngStrike" dirty="0" smtClean="0"/>
              <a:t>, you </a:t>
            </a:r>
            <a:r>
              <a:rPr lang="en-US" strike="sngStrike" dirty="0" err="1" smtClean="0"/>
              <a:t>gcheo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welsch,michea,vp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cyberousce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2235747" y="5493679"/>
            <a:ext cx="1559909" cy="136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0410" y="5148633"/>
            <a:ext cx="2352217" cy="130325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589" y="5077132"/>
            <a:ext cx="918477" cy="119981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197999" y="3879415"/>
            <a:ext cx="1111113" cy="14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79012" y="4615355"/>
            <a:ext cx="1588532" cy="166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15" idx="1"/>
          </p:cNvCxnSpPr>
          <p:nvPr/>
        </p:nvCxnSpPr>
        <p:spPr>
          <a:xfrm flipV="1">
            <a:off x="-63922" y="1368691"/>
            <a:ext cx="1227000" cy="1001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566138" y="4886793"/>
            <a:ext cx="1236928" cy="91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98397" y="6388332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Ibm-dos:Jamie:</a:t>
            </a:r>
            <a:r>
              <a:rPr lang="en-US" dirty="0" err="1" smtClean="0"/>
              <a:t>VIGINIA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177237" y="63052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9641834" y="4648960"/>
            <a:ext cx="2433602" cy="85634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92" name="Rectangle 91"/>
          <p:cNvSpPr/>
          <p:nvPr/>
        </p:nvSpPr>
        <p:spPr>
          <a:xfrm>
            <a:off x="9670862" y="5577874"/>
            <a:ext cx="2404574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CPVA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4869" y="5719991"/>
            <a:ext cx="511625" cy="291716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10193311" y="6276944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254614" y="6388332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endCxn id="51" idx="3"/>
          </p:cNvCxnSpPr>
          <p:nvPr/>
        </p:nvCxnSpPr>
        <p:spPr>
          <a:xfrm>
            <a:off x="7184602" y="5800261"/>
            <a:ext cx="3038890" cy="626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821832" y="6487417"/>
            <a:ext cx="273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go home to baby:3:06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69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Sleepgin</a:t>
            </a:r>
            <a:r>
              <a:rPr lang="en-US" dirty="0" smtClean="0"/>
              <a:t> outside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2269316" y="3589499"/>
            <a:ext cx="1878904" cy="11336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Hi5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2229632" y="1261026"/>
            <a:ext cx="76158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TITLE: ANGEL(a), </a:t>
            </a:r>
            <a:endParaRPr lang="en-US" sz="8000" dirty="0"/>
          </a:p>
        </p:txBody>
      </p:sp>
      <p:sp>
        <p:nvSpPr>
          <p:cNvPr id="13" name="Rounded Rectangle 12"/>
          <p:cNvSpPr/>
          <p:nvPr/>
        </p:nvSpPr>
        <p:spPr>
          <a:xfrm>
            <a:off x="6690987" y="3416716"/>
            <a:ext cx="1878904" cy="11336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TANGO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5081405" y="2878041"/>
            <a:ext cx="753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HELL’s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081405" y="2878041"/>
            <a:ext cx="75354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36" y="2521560"/>
            <a:ext cx="1036876" cy="1451626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2393989" y="4762657"/>
            <a:ext cx="6300592" cy="876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60" y="1236494"/>
            <a:ext cx="1288584" cy="37534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237995" y="2104373"/>
            <a:ext cx="1563617" cy="258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764736" y="4294498"/>
            <a:ext cx="1026547" cy="11336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Cola5</a:t>
            </a:r>
            <a:endParaRPr lang="en-US" strike="sngStrike" dirty="0"/>
          </a:p>
        </p:txBody>
      </p:sp>
      <p:sp>
        <p:nvSpPr>
          <p:cNvPr id="23" name="Rounded Rectangle 22"/>
          <p:cNvSpPr/>
          <p:nvPr/>
        </p:nvSpPr>
        <p:spPr>
          <a:xfrm>
            <a:off x="2269316" y="5450309"/>
            <a:ext cx="1905474" cy="11336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Unterhaus</a:t>
            </a:r>
            <a:endParaRPr lang="en-US" strike="sngStrike" dirty="0"/>
          </a:p>
        </p:txBody>
      </p:sp>
      <p:sp>
        <p:nvSpPr>
          <p:cNvPr id="24" name="Rounded Rectangle 23"/>
          <p:cNvSpPr/>
          <p:nvPr/>
        </p:nvSpPr>
        <p:spPr>
          <a:xfrm>
            <a:off x="6789107" y="5233721"/>
            <a:ext cx="1905474" cy="113360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25" name="Rounded Rectangle 24"/>
          <p:cNvSpPr/>
          <p:nvPr/>
        </p:nvSpPr>
        <p:spPr>
          <a:xfrm>
            <a:off x="2229633" y="2916529"/>
            <a:ext cx="1878904" cy="47176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VISA</a:t>
            </a:r>
            <a:endParaRPr lang="en-US" strike="sngStrike" dirty="0"/>
          </a:p>
        </p:txBody>
      </p:sp>
      <p:sp>
        <p:nvSpPr>
          <p:cNvPr id="26" name="Rounded Rectangle 25"/>
          <p:cNvSpPr/>
          <p:nvPr/>
        </p:nvSpPr>
        <p:spPr>
          <a:xfrm>
            <a:off x="6690987" y="2838785"/>
            <a:ext cx="1878904" cy="47176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VISA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041742" y="1691014"/>
            <a:ext cx="5123146" cy="651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295886" y="4901038"/>
            <a:ext cx="1878904" cy="47176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KdWe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4365938" y="37091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384852" y="401696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775065" y="5437146"/>
            <a:ext cx="1026547" cy="67946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Jackon5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694127" y="6239486"/>
            <a:ext cx="7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STATE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87" y="6272011"/>
            <a:ext cx="467416" cy="46741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0258" y="6456677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nonPoliceTRX</a:t>
            </a:r>
            <a:endParaRPr lang="en-US" sz="900" dirty="0"/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1288338" y="6116611"/>
            <a:ext cx="753404" cy="741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494762" y="3388292"/>
            <a:ext cx="1089764" cy="90620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Queen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18907" y="4360797"/>
            <a:ext cx="1520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 Latin America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0987" y="4194609"/>
            <a:ext cx="1520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 Latin America</a:t>
            </a:r>
          </a:p>
        </p:txBody>
      </p:sp>
      <p:sp>
        <p:nvSpPr>
          <p:cNvPr id="11" name="Cube 10"/>
          <p:cNvSpPr/>
          <p:nvPr/>
        </p:nvSpPr>
        <p:spPr>
          <a:xfrm>
            <a:off x="4584525" y="4294498"/>
            <a:ext cx="828823" cy="55584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108537" y="4036574"/>
            <a:ext cx="230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FBI:KIDNAPPING:2Y:TV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382027" y="3416716"/>
            <a:ext cx="1366933" cy="9891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732723" y="3247373"/>
            <a:ext cx="1590806" cy="1437361"/>
          </a:xfrm>
          <a:prstGeom prst="rect">
            <a:avLst/>
          </a:prstGeom>
          <a:noFill/>
          <a:ln w="762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560232" y="2835539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0528126" y="258446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apple</a:t>
            </a:r>
            <a:endParaRPr lang="en-US" strike="sngStrike" dirty="0"/>
          </a:p>
        </p:txBody>
      </p:sp>
      <p:sp>
        <p:nvSpPr>
          <p:cNvPr id="38" name="Rounded Rectangle 37"/>
          <p:cNvSpPr/>
          <p:nvPr/>
        </p:nvSpPr>
        <p:spPr>
          <a:xfrm>
            <a:off x="9688657" y="2165221"/>
            <a:ext cx="1878904" cy="471763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VISA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5607116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27" y="1239929"/>
            <a:ext cx="1753676" cy="17536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63078" y="11840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93925" y="1691014"/>
            <a:ext cx="3169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do you want to me to do?</a:t>
            </a:r>
          </a:p>
          <a:p>
            <a:r>
              <a:rPr lang="en-US" strike="sngStrike" dirty="0" smtClean="0"/>
              <a:t>No baby.</a:t>
            </a:r>
            <a:endParaRPr lang="en-US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" y="1377862"/>
            <a:ext cx="918477" cy="119981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6" y="2870944"/>
            <a:ext cx="876300" cy="876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6071" y="2444924"/>
            <a:ext cx="1593925" cy="1221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0" y="1358757"/>
            <a:ext cx="1593925" cy="978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428407" y="2870944"/>
            <a:ext cx="4319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0.1 HOMI:JEUSE(suicidde9</a:t>
            </a:r>
            <a:endParaRPr lang="en-US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98471" y="2444924"/>
            <a:ext cx="1593925" cy="1221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32326" y="4773401"/>
            <a:ext cx="11723977" cy="41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716" y="1671889"/>
            <a:ext cx="3454142" cy="289776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6096000" y="1377862"/>
            <a:ext cx="3842479" cy="31917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684713" y="1033063"/>
            <a:ext cx="3842479" cy="31917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360946" y="1063300"/>
            <a:ext cx="3842479" cy="31917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196" y="4322675"/>
            <a:ext cx="4303604" cy="246226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64" y="4927134"/>
            <a:ext cx="918477" cy="11998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17628" y="5147296"/>
            <a:ext cx="478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Tivoli Engineering, Document </a:t>
            </a:r>
            <a:r>
              <a:rPr lang="en-US" strike="sngStrike" dirty="0" err="1" smtClean="0"/>
              <a:t>Manament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nt</a:t>
            </a:r>
            <a:r>
              <a:rPr lang="en-US" strike="sngStrike" dirty="0" smtClean="0"/>
              <a:t> WFH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6406833" y="5674605"/>
            <a:ext cx="3169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What do you want to me to do?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537664" y="4224856"/>
            <a:ext cx="1471018" cy="1449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60367" y="6043937"/>
            <a:ext cx="3363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 FRAUD</a:t>
            </a:r>
          </a:p>
          <a:p>
            <a:r>
              <a:rPr lang="en-US" dirty="0" smtClean="0"/>
              <a:t>FINAICE FRAUD ACT </a:t>
            </a:r>
            <a:r>
              <a:rPr lang="en-US" strike="sngStrike" dirty="0" smtClean="0"/>
              <a:t>(toilet apple)</a:t>
            </a:r>
            <a:r>
              <a:rPr lang="en-US" dirty="0" smtClean="0"/>
              <a:t> </a:t>
            </a:r>
          </a:p>
          <a:p>
            <a:r>
              <a:rPr lang="en-US" strike="sngStrike" dirty="0" smtClean="0"/>
              <a:t>CRACK</a:t>
            </a:r>
            <a:endParaRPr lang="en-US" strike="sngStrike" dirty="0"/>
          </a:p>
        </p:txBody>
      </p:sp>
      <p:cxnSp>
        <p:nvCxnSpPr>
          <p:cNvPr id="42" name="Straight Connector 41"/>
          <p:cNvCxnSpPr>
            <a:stCxn id="38" idx="1"/>
          </p:cNvCxnSpPr>
          <p:nvPr/>
        </p:nvCxnSpPr>
        <p:spPr>
          <a:xfrm flipV="1">
            <a:off x="7060367" y="6043937"/>
            <a:ext cx="1750159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747421" y="6126946"/>
            <a:ext cx="2063105" cy="467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257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27" y="1239929"/>
            <a:ext cx="1753676" cy="175367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36" y="1691014"/>
            <a:ext cx="918477" cy="119981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239843" y="1478072"/>
            <a:ext cx="1693888" cy="1924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22" y="1691014"/>
            <a:ext cx="1751214" cy="105072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933731" y="2116767"/>
            <a:ext cx="22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That is the other bank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7015397" y="2301433"/>
            <a:ext cx="2616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(</a:t>
            </a:r>
            <a:r>
              <a:rPr lang="en-US" strike="sngStrike" dirty="0" err="1" smtClean="0"/>
              <a:t>schaf</a:t>
            </a:r>
            <a:r>
              <a:rPr lang="en-US" strike="sngStrike" dirty="0" smtClean="0"/>
              <a:t>; lamb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Int.</a:t>
            </a:r>
            <a:r>
              <a:rPr lang="en-US" strike="sngStrike" dirty="0" err="1" smtClean="0"/>
              <a:t>jpmorgan</a:t>
            </a:r>
            <a:endParaRPr lang="en-US" strike="sngStrike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22" y="3267837"/>
            <a:ext cx="1751214" cy="1050729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4180949" y="1207812"/>
            <a:ext cx="2519654" cy="2329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4463667" y="2890826"/>
            <a:ext cx="2269012" cy="216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90993" y="2862618"/>
            <a:ext cx="171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slient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bla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bla</a:t>
            </a:r>
            <a:endParaRPr lang="en-US" strike="sngStrike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937" y="3807501"/>
            <a:ext cx="471565" cy="47156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6657549" y="3282169"/>
            <a:ext cx="541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tv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7015397" y="3267837"/>
            <a:ext cx="1903751" cy="1454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834" y="3793200"/>
            <a:ext cx="730125" cy="485865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8079502" y="3537679"/>
            <a:ext cx="944577" cy="780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486715" y="3047284"/>
            <a:ext cx="49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7688763" y="3466835"/>
            <a:ext cx="397882" cy="104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840010" y="4467649"/>
            <a:ext cx="477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nonPOliceCfg.SUNDAY.</a:t>
            </a:r>
            <a:r>
              <a:rPr lang="en-US" strike="sngStrike" dirty="0" err="1" smtClean="0"/>
              <a:t>ibm-nyse.dtcc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jvm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recyling</a:t>
            </a:r>
            <a:endParaRPr lang="en-US" strike="sngStrike" dirty="0"/>
          </a:p>
        </p:txBody>
      </p:sp>
      <p:sp>
        <p:nvSpPr>
          <p:cNvPr id="97" name="Rectangle 96"/>
          <p:cNvSpPr/>
          <p:nvPr/>
        </p:nvSpPr>
        <p:spPr>
          <a:xfrm>
            <a:off x="6983322" y="3168348"/>
            <a:ext cx="2835236" cy="1668634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5966085" y="5051685"/>
            <a:ext cx="41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Lamb of God(</a:t>
            </a:r>
            <a:r>
              <a:rPr lang="en-US" strike="sngStrike" dirty="0" err="1" smtClean="0"/>
              <a:t>scharf</a:t>
            </a:r>
            <a:r>
              <a:rPr lang="en-US" strike="sngStrike" dirty="0" smtClean="0"/>
              <a:t>) </a:t>
            </a:r>
            <a:r>
              <a:rPr lang="en-US" dirty="0" smtClean="0"/>
              <a:t>CHECKPON CHALRIE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4765522" y="5387363"/>
            <a:ext cx="2263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nonPOliceCfg.SUNDAY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5966085" y="5737048"/>
            <a:ext cx="459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Take away all the sins in the world, lamb of god</a:t>
            </a:r>
            <a:endParaRPr lang="en-US" strike="sngStrike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93" y="5226399"/>
            <a:ext cx="918477" cy="1199812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692823" y="4666222"/>
            <a:ext cx="1693888" cy="1924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840010" y="6106380"/>
            <a:ext cx="285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CDCR: CHEKCPIOTN CHARLIE</a:t>
            </a:r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31" y="5455740"/>
            <a:ext cx="1003184" cy="60191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794304" y="6323898"/>
            <a:ext cx="171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slient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bla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bla</a:t>
            </a:r>
            <a:endParaRPr lang="en-US" strike="sngStrike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81" y="4750815"/>
            <a:ext cx="932141" cy="1164017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>
            <a:off x="3942413" y="5051685"/>
            <a:ext cx="374754" cy="1374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28582">
            <a:off x="7986571" y="6177144"/>
            <a:ext cx="471565" cy="471565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>
            <a:off x="7699511" y="6136282"/>
            <a:ext cx="1219637" cy="454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9024079" y="6291046"/>
            <a:ext cx="24529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St. </a:t>
            </a:r>
            <a:r>
              <a:rPr lang="en-US" dirty="0" err="1" smtClean="0"/>
              <a:t>Martin.Angela</a:t>
            </a:r>
            <a:r>
              <a:rPr lang="en-US" dirty="0" smtClean="0"/>
              <a:t>:</a:t>
            </a:r>
          </a:p>
          <a:p>
            <a:r>
              <a:rPr lang="en-US" sz="800" dirty="0" smtClean="0"/>
              <a:t> </a:t>
            </a:r>
            <a:r>
              <a:rPr lang="en-US" sz="800" strike="sngStrike" dirty="0" smtClean="0"/>
              <a:t>you killed you </a:t>
            </a:r>
            <a:r>
              <a:rPr lang="en-US" sz="800" strike="sngStrike" dirty="0" err="1" smtClean="0"/>
              <a:t>sharf</a:t>
            </a:r>
            <a:r>
              <a:rPr lang="en-US" sz="800" strike="sngStrike" dirty="0" smtClean="0"/>
              <a:t> with you wife, </a:t>
            </a:r>
            <a:r>
              <a:rPr lang="en-US" sz="800" strike="sngStrike" dirty="0" err="1" smtClean="0"/>
              <a:t>bbq</a:t>
            </a:r>
            <a:r>
              <a:rPr lang="en-US" sz="800" strike="sngStrike" dirty="0" smtClean="0"/>
              <a:t> Ackermann </a:t>
            </a:r>
            <a:r>
              <a:rPr lang="en-US" sz="800" strike="sngStrike" dirty="0" err="1" smtClean="0"/>
              <a:t>db</a:t>
            </a:r>
            <a:endParaRPr lang="en-US" sz="800" strike="sngStrike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8919148" y="6475712"/>
            <a:ext cx="27045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3615831" y="5051685"/>
            <a:ext cx="1498610" cy="1424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4180949" y="3282169"/>
            <a:ext cx="2142359" cy="1036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3942413" y="1691014"/>
            <a:ext cx="4195421" cy="15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378631" y="5455740"/>
            <a:ext cx="1240384" cy="721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3942413" y="2116767"/>
            <a:ext cx="3087062" cy="624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3650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27" y="1239929"/>
            <a:ext cx="1753676" cy="175367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694" y="1691014"/>
            <a:ext cx="4466872" cy="446687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74164" y="1960738"/>
            <a:ext cx="6955436" cy="392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560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27" y="1239929"/>
            <a:ext cx="1753676" cy="1753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99" y="2698775"/>
            <a:ext cx="918477" cy="1199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73" y="2116767"/>
            <a:ext cx="932141" cy="11640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27" y="3131703"/>
            <a:ext cx="1281529" cy="852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61" y="3131703"/>
            <a:ext cx="763656" cy="9082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894834" y="3280784"/>
            <a:ext cx="2983043" cy="554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19541" y="3386535"/>
            <a:ext cx="4205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TERMANTOR:JOSPHE </a:t>
            </a:r>
            <a:r>
              <a:rPr lang="en-US" strike="sngStrike" dirty="0" err="1" smtClean="0"/>
              <a:t>caroo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monpolo</a:t>
            </a:r>
            <a:r>
              <a:rPr lang="en-US" strike="sngStrike" dirty="0" smtClean="0"/>
              <a:t> silent</a:t>
            </a:r>
          </a:p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dieter </a:t>
            </a:r>
            <a:r>
              <a:rPr lang="en-US" strike="sngStrike" dirty="0" err="1" smtClean="0"/>
              <a:t>zehceo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carootn</a:t>
            </a:r>
            <a:r>
              <a:rPr lang="en-US" strike="sngStrike" dirty="0" smtClean="0"/>
              <a:t> !</a:t>
            </a:r>
            <a:r>
              <a:rPr lang="en-US" strike="sngStrike" dirty="0" err="1" smtClean="0"/>
              <a:t>mophooy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sient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73180" y="2443397"/>
            <a:ext cx="2121654" cy="1918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84659" y="1932101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Prison’s are !full </a:t>
            </a:r>
            <a:r>
              <a:rPr lang="en-US" dirty="0" err="1" smtClean="0"/>
              <a:t>overcrowed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124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27" y="1239929"/>
            <a:ext cx="1753676" cy="175367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36" y="1691014"/>
            <a:ext cx="918477" cy="119981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239843" y="1478072"/>
            <a:ext cx="1693888" cy="1924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786" y="3309636"/>
            <a:ext cx="1751214" cy="105072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490599" y="5830671"/>
            <a:ext cx="171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slient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bla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bla</a:t>
            </a:r>
            <a:endParaRPr lang="en-US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2471">
            <a:off x="3679367" y="2136963"/>
            <a:ext cx="471565" cy="471565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2908403" y="979769"/>
            <a:ext cx="2519654" cy="2329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22" y="5415431"/>
            <a:ext cx="918477" cy="1199812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344830" y="5052989"/>
            <a:ext cx="1693888" cy="1924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572122" y="4691921"/>
            <a:ext cx="11360048" cy="5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923489" y="3144845"/>
            <a:ext cx="2132814" cy="157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46557" y="5171607"/>
            <a:ext cx="548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Stephanei</a:t>
            </a:r>
            <a:r>
              <a:rPr lang="en-US" strike="sngStrike" dirty="0" smtClean="0"/>
              <a:t> dolls Queen, </a:t>
            </a:r>
            <a:r>
              <a:rPr lang="en-US" strike="sngStrike" dirty="0" err="1" smtClean="0"/>
              <a:t>gheho</a:t>
            </a:r>
            <a:r>
              <a:rPr lang="en-US" strike="sngStrike" dirty="0" smtClean="0"/>
              <a:t>(micehala0) wife.   carmen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4568466" y="4868323"/>
            <a:ext cx="305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FINANCE .CONTROLLING </a:t>
            </a:r>
            <a:r>
              <a:rPr lang="en-US" strike="sngStrike" dirty="0" err="1" smtClean="0"/>
              <a:t>babie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580718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27" y="1239929"/>
            <a:ext cx="1753676" cy="1753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099" y="2698775"/>
            <a:ext cx="918477" cy="11998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73" y="2116767"/>
            <a:ext cx="932141" cy="116401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773180" y="2443397"/>
            <a:ext cx="2121654" cy="1918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484659" y="1932101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Prison’s are !full </a:t>
            </a:r>
            <a:r>
              <a:rPr lang="en-US" strike="sngStrike" dirty="0" err="1" smtClean="0"/>
              <a:t>overcrowed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5333516" y="3280784"/>
            <a:ext cx="1657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 </a:t>
            </a:r>
            <a:r>
              <a:rPr lang="en-US" dirty="0" err="1" smtClean="0"/>
              <a:t>meiers</a:t>
            </a:r>
            <a:endParaRPr lang="en-US" dirty="0" smtClean="0"/>
          </a:p>
          <a:p>
            <a:r>
              <a:rPr lang="en-US" dirty="0" smtClean="0"/>
              <a:t>000.tw.pns.LISA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186597" y="3462728"/>
            <a:ext cx="2023672" cy="89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33034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382" y="4859173"/>
            <a:ext cx="1500375" cy="78890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18" y="4932831"/>
            <a:ext cx="1408763" cy="7889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27" y="1239929"/>
            <a:ext cx="1753676" cy="175367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738769" y="2250461"/>
            <a:ext cx="2433602" cy="85634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1767797" y="3179375"/>
            <a:ext cx="2404574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CPVA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804" y="3321492"/>
            <a:ext cx="511625" cy="291716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2290246" y="3878445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351549" y="3989833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9" y="2250461"/>
            <a:ext cx="918477" cy="119981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04735" y="1942518"/>
            <a:ext cx="1134081" cy="150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72" y="2374708"/>
            <a:ext cx="1238250" cy="1238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88" y="2374252"/>
            <a:ext cx="1238706" cy="12387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570" y="2520877"/>
            <a:ext cx="1751214" cy="105072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216">
            <a:off x="9621354" y="2819908"/>
            <a:ext cx="471565" cy="47156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737021" y="2559802"/>
            <a:ext cx="5565605" cy="867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771" y="3946064"/>
            <a:ext cx="1408763" cy="78890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310" y="3946064"/>
            <a:ext cx="1500375" cy="78890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939591" y="4095953"/>
            <a:ext cx="5565605" cy="433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939167" y="4734971"/>
            <a:ext cx="2418362" cy="19506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Baby </a:t>
            </a:r>
            <a:r>
              <a:rPr lang="en-US" dirty="0" smtClean="0">
                <a:solidFill>
                  <a:schemeClr val="tx1"/>
                </a:solidFill>
              </a:rPr>
              <a:t>VIRGINIA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3002273" y="4312854"/>
            <a:ext cx="0" cy="2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737020" y="5816184"/>
            <a:ext cx="2209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study </a:t>
            </a:r>
            <a:r>
              <a:rPr lang="en-US" strike="sngStrike" dirty="0" err="1" smtClean="0"/>
              <a:t>maedicine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9" y="5110386"/>
            <a:ext cx="918477" cy="119981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512536" y="4819963"/>
            <a:ext cx="1134081" cy="1507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137372" y="5068077"/>
            <a:ext cx="5565605" cy="433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2404" y="4780509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Polcie</a:t>
            </a:r>
            <a:r>
              <a:rPr lang="en-US" dirty="0" smtClean="0"/>
              <a:t> Sirens: 3:24PM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430497" y="5759632"/>
            <a:ext cx="26737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 will not call 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gerlach</a:t>
            </a:r>
            <a:r>
              <a:rPr lang="en-US" strike="sngStrike" dirty="0" smtClean="0"/>
              <a:t> any more. That is enough. Or 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bui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26" y="5759632"/>
            <a:ext cx="1085850" cy="75247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259" y="5782932"/>
            <a:ext cx="583921" cy="72917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104235" y="5907911"/>
            <a:ext cx="2087765" cy="433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177" y="5671947"/>
            <a:ext cx="1098700" cy="10987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032" y="5260708"/>
            <a:ext cx="1286213" cy="771728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137372" y="5941021"/>
            <a:ext cx="3291530" cy="40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1210" y="5293858"/>
            <a:ext cx="647163" cy="64716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005334" y="5439619"/>
            <a:ext cx="2106401" cy="343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196325" y="5950860"/>
            <a:ext cx="2106401" cy="343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860691" y="1575867"/>
            <a:ext cx="3078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cap="all" dirty="0">
                <a:solidFill>
                  <a:srgbClr val="1D2856"/>
                </a:solidFill>
                <a:latin typeface="Arial" panose="020B0604020202020204" pitchFamily="34" charset="0"/>
                <a:hlinkClick r:id="rId16"/>
              </a:rPr>
              <a:t>DISASTER </a:t>
            </a:r>
            <a:r>
              <a:rPr lang="en-US" b="1" cap="all" dirty="0" smtClean="0">
                <a:solidFill>
                  <a:srgbClr val="1D2856"/>
                </a:solidFill>
                <a:latin typeface="Arial" panose="020B0604020202020204" pitchFamily="34" charset="0"/>
                <a:hlinkClick r:id="rId16"/>
              </a:rPr>
              <a:t>DECLARATION</a:t>
            </a:r>
            <a:endParaRPr lang="en-US" b="1" i="0" u="none" strike="noStrike" cap="all" dirty="0">
              <a:solidFill>
                <a:srgbClr val="1D2856"/>
              </a:solidFill>
              <a:effectLst/>
              <a:latin typeface="Arial" panose="020B0604020202020204" pitchFamily="34" charset="0"/>
              <a:hlinkClick r:id="rId16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55" y="1417954"/>
            <a:ext cx="895065" cy="581792"/>
          </a:xfrm>
          <a:prstGeom prst="rect">
            <a:avLst/>
          </a:prstGeom>
        </p:spPr>
      </p:pic>
      <p:cxnSp>
        <p:nvCxnSpPr>
          <p:cNvPr id="52" name="Straight Connector 51"/>
          <p:cNvCxnSpPr>
            <a:endCxn id="50" idx="1"/>
          </p:cNvCxnSpPr>
          <p:nvPr/>
        </p:nvCxnSpPr>
        <p:spPr>
          <a:xfrm flipH="1">
            <a:off x="6036155" y="1417954"/>
            <a:ext cx="1735414" cy="290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763827" y="1604061"/>
            <a:ext cx="3175464" cy="367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280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627" y="1239929"/>
            <a:ext cx="1753676" cy="17536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88" y="2374252"/>
            <a:ext cx="1238706" cy="12387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83688" y="3742243"/>
            <a:ext cx="4197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have </a:t>
            </a:r>
            <a:r>
              <a:rPr lang="en-US" strike="sngStrike" dirty="0" err="1" smtClean="0"/>
              <a:t>chery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lique</a:t>
            </a:r>
            <a:r>
              <a:rPr lang="en-US" strike="sngStrike" dirty="0" smtClean="0"/>
              <a:t> from the </a:t>
            </a:r>
            <a:r>
              <a:rPr lang="en-US" strike="sngStrike" dirty="0" err="1" smtClean="0"/>
              <a:t>conveint</a:t>
            </a:r>
            <a:r>
              <a:rPr lang="en-US" strike="sngStrike" dirty="0" smtClean="0"/>
              <a:t> store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" y="3511669"/>
            <a:ext cx="918477" cy="11998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8762" y="3742243"/>
            <a:ext cx="486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How to </a:t>
            </a:r>
            <a:r>
              <a:rPr lang="en-US" strike="sngStrike" dirty="0" err="1" smtClean="0"/>
              <a:t>to</a:t>
            </a:r>
            <a:r>
              <a:rPr lang="en-US" strike="sngStrike" dirty="0" smtClean="0"/>
              <a:t> know about the bill for </a:t>
            </a:r>
            <a:r>
              <a:rPr lang="en-US" strike="sngStrike" dirty="0" err="1" smtClean="0"/>
              <a:t>conveint</a:t>
            </a:r>
            <a:r>
              <a:rPr lang="en-US" strike="sngStrike" dirty="0" smtClean="0"/>
              <a:t> stores?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096000" y="1453243"/>
            <a:ext cx="1626394" cy="2658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-94653" y="2374252"/>
            <a:ext cx="1115946" cy="260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85" y="5202676"/>
            <a:ext cx="918477" cy="11998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0" y="4980214"/>
            <a:ext cx="710100" cy="37337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02816" y="4980214"/>
            <a:ext cx="656707" cy="5551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600470" y="5433250"/>
            <a:ext cx="6413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Don’t worry Charlie, I will from (the comforter), solve this problem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0" y="4711481"/>
            <a:ext cx="2090057" cy="169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910943" y="2514600"/>
            <a:ext cx="2416628" cy="702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872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195" y="1213842"/>
            <a:ext cx="1071569" cy="10715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23" y="1685505"/>
            <a:ext cx="918477" cy="119981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62054" y="548088"/>
            <a:ext cx="1115946" cy="260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23" y="3548709"/>
            <a:ext cx="918477" cy="119981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-121627" y="4031950"/>
            <a:ext cx="2090057" cy="169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547622" y="1478072"/>
            <a:ext cx="2433602" cy="85634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2576650" y="2406986"/>
            <a:ext cx="2404574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CPVA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657" y="2549103"/>
            <a:ext cx="511625" cy="291716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3099099" y="3106056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16055" y="828644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503673" y="1573782"/>
            <a:ext cx="2418362" cy="19506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Baby </a:t>
            </a:r>
            <a:r>
              <a:rPr lang="en-US" dirty="0" smtClean="0">
                <a:solidFill>
                  <a:schemeClr val="tx1"/>
                </a:solidFill>
              </a:rPr>
              <a:t>VIRGINIA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566779" y="1151665"/>
            <a:ext cx="0" cy="23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75" y="2015914"/>
            <a:ext cx="1238250" cy="12382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91" y="2015458"/>
            <a:ext cx="1238706" cy="123870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73" y="2162083"/>
            <a:ext cx="1751214" cy="105072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216">
            <a:off x="12404157" y="2461114"/>
            <a:ext cx="471565" cy="47156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454510" y="2331581"/>
            <a:ext cx="5565605" cy="867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090057" y="372291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23" y="4796454"/>
            <a:ext cx="1098700" cy="10987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603348" y="4222067"/>
            <a:ext cx="2090057" cy="1691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09" y="5994862"/>
            <a:ext cx="1408763" cy="788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30303" y="6255944"/>
            <a:ext cx="224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want to be </a:t>
            </a:r>
            <a:r>
              <a:rPr lang="en-US" strike="sngStrike" dirty="0" err="1" smtClean="0"/>
              <a:t>presidnet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62954" y="4946358"/>
            <a:ext cx="1190370" cy="202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423" y="5429331"/>
            <a:ext cx="918477" cy="119981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055" y="5994862"/>
            <a:ext cx="511625" cy="29171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000" y="5067570"/>
            <a:ext cx="367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 you want </a:t>
            </a:r>
            <a:r>
              <a:rPr lang="en-US" dirty="0" err="1" smtClean="0"/>
              <a:t>HOMCEP:LUX:VHS.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5257800" y="5243781"/>
            <a:ext cx="2385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Sex and the city</a:t>
            </a:r>
          </a:p>
          <a:p>
            <a:r>
              <a:rPr lang="en-US" strike="sngStrike" dirty="0" smtClean="0"/>
              <a:t>Oliva </a:t>
            </a:r>
          </a:p>
          <a:p>
            <a:r>
              <a:rPr lang="en-US" strike="sngStrike" dirty="0" smtClean="0"/>
              <a:t>For</a:t>
            </a:r>
            <a:r>
              <a:rPr lang="en-US" dirty="0" smtClean="0"/>
              <a:t> NAMEHC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freepizza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195" y="4457065"/>
            <a:ext cx="1071569" cy="107156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4339736" y="5495963"/>
            <a:ext cx="2327874" cy="612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175540" y="5625530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558" y="4341668"/>
            <a:ext cx="1071569" cy="107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4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195" y="1213842"/>
            <a:ext cx="1071569" cy="107156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419303" y="2582102"/>
            <a:ext cx="2433602" cy="85634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2452715" y="3533234"/>
            <a:ext cx="2404574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CPVA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923" y="3722812"/>
            <a:ext cx="511625" cy="291716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3099099" y="3106056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16055" y="828644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75" y="2015914"/>
            <a:ext cx="1238250" cy="12382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491" y="2015458"/>
            <a:ext cx="1238706" cy="123870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373" y="2162083"/>
            <a:ext cx="1751214" cy="105072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216">
            <a:off x="12404157" y="2461114"/>
            <a:ext cx="471565" cy="47156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314512" y="2162083"/>
            <a:ext cx="5565605" cy="867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1" y="1391499"/>
            <a:ext cx="1408763" cy="78890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36" y="2549103"/>
            <a:ext cx="918477" cy="1199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3329" y="1323348"/>
            <a:ext cx="4002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VIRGINEN SWORN</a:t>
            </a:r>
          </a:p>
          <a:p>
            <a:r>
              <a:rPr lang="en-US" dirty="0" smtClean="0"/>
              <a:t>VOLUME 1 DIRECTOR AND CHIEF EDITOR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3770853" y="3533234"/>
            <a:ext cx="809322" cy="808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13341" y="234573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5" name="Straight Connector 14"/>
          <p:cNvCxnSpPr>
            <a:stCxn id="11" idx="1"/>
          </p:cNvCxnSpPr>
          <p:nvPr/>
        </p:nvCxnSpPr>
        <p:spPr>
          <a:xfrm flipV="1">
            <a:off x="1913341" y="2285411"/>
            <a:ext cx="748216" cy="244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0" y="1347545"/>
            <a:ext cx="2205409" cy="1146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0" idx="3"/>
          </p:cNvCxnSpPr>
          <p:nvPr/>
        </p:nvCxnSpPr>
        <p:spPr>
          <a:xfrm flipV="1">
            <a:off x="1885813" y="1945922"/>
            <a:ext cx="4030242" cy="1203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70853" y="1875305"/>
            <a:ext cx="14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that?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984" y="4026852"/>
            <a:ext cx="982381" cy="83791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 flipH="1">
            <a:off x="5731329" y="4026852"/>
            <a:ext cx="142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And that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78" y="4093152"/>
            <a:ext cx="914013" cy="914013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7209456" y="4209786"/>
            <a:ext cx="2286044" cy="429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731329" y="5192486"/>
            <a:ext cx="2385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Exceptions{</a:t>
            </a:r>
          </a:p>
          <a:p>
            <a:r>
              <a:rPr lang="en-US" dirty="0"/>
              <a:t>	</a:t>
            </a:r>
            <a:r>
              <a:rPr lang="en-US" dirty="0" err="1" smtClean="0"/>
              <a:t>nonPolcieTRX</a:t>
            </a:r>
            <a:endParaRPr lang="en-US" dirty="0"/>
          </a:p>
          <a:p>
            <a:r>
              <a:rPr lang="en-US" dirty="0" smtClean="0"/>
              <a:t>	//</a:t>
            </a:r>
          </a:p>
          <a:p>
            <a:r>
              <a:rPr lang="en-US" strike="sngStrike" dirty="0"/>
              <a:t>}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924219" y="5819745"/>
            <a:ext cx="387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don’t have my </a:t>
            </a:r>
            <a:r>
              <a:rPr lang="en-US" strike="sngStrike" dirty="0" err="1" smtClean="0"/>
              <a:t>mba</a:t>
            </a:r>
            <a:r>
              <a:rPr lang="en-US" strike="sngStrike" dirty="0" smtClean="0"/>
              <a:t> fro the law degree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6800589" y="5266907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-dos</a:t>
            </a:r>
            <a:endParaRPr lang="en-US" strike="sngStrike" dirty="0"/>
          </a:p>
        </p:txBody>
      </p:sp>
      <p:sp>
        <p:nvSpPr>
          <p:cNvPr id="53" name="Rectangle 52"/>
          <p:cNvSpPr/>
          <p:nvPr/>
        </p:nvSpPr>
        <p:spPr>
          <a:xfrm>
            <a:off x="3813735" y="4946515"/>
            <a:ext cx="245791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  <a:r>
              <a:rPr lang="en-US" dirty="0" err="1" smtClean="0"/>
              <a:t>nonPolcieTRX</a:t>
            </a:r>
            <a:r>
              <a:rPr lang="en-US" dirty="0" smtClean="0"/>
              <a:t>{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419303" y="1391499"/>
            <a:ext cx="1756211" cy="255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2419303" y="1780516"/>
            <a:ext cx="4022296" cy="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485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Sleepgin</a:t>
            </a:r>
            <a:r>
              <a:rPr lang="en-US" dirty="0" smtClean="0"/>
              <a:t> outside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538768" y="5637503"/>
            <a:ext cx="690741" cy="7174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172829" y="3904082"/>
            <a:ext cx="983732" cy="105199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O</a:t>
            </a:r>
          </a:p>
        </p:txBody>
      </p:sp>
      <p:sp>
        <p:nvSpPr>
          <p:cNvPr id="14" name="Oval 13"/>
          <p:cNvSpPr/>
          <p:nvPr/>
        </p:nvSpPr>
        <p:spPr>
          <a:xfrm>
            <a:off x="168251" y="1302706"/>
            <a:ext cx="1866378" cy="163057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C5</a:t>
            </a:r>
            <a:endParaRPr lang="en-US" sz="8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133" y="3020201"/>
            <a:ext cx="2129425" cy="15746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730658" y="2551085"/>
            <a:ext cx="4246324" cy="23381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0" y="1302706"/>
            <a:ext cx="2267211" cy="184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14400" y="3691140"/>
            <a:ext cx="1352811" cy="126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91222" y="5373666"/>
            <a:ext cx="2104373" cy="1102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730658" y="1748660"/>
            <a:ext cx="5787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Calls: I want to call you ant tell you about what  is going on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133" y="5392248"/>
            <a:ext cx="3905039" cy="12079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599133" y="4956073"/>
            <a:ext cx="453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PENTAONG BASE PAUL STUDENT </a:t>
            </a:r>
            <a:r>
              <a:rPr lang="en-US" sz="800" strike="sngStrike" dirty="0" err="1" smtClean="0"/>
              <a:t>tomas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stephse</a:t>
            </a:r>
            <a:r>
              <a:rPr lang="en-US" sz="800" strike="sngStrike" dirty="0" smtClean="0"/>
              <a:t> !</a:t>
            </a:r>
            <a:r>
              <a:rPr lang="en-US" sz="800" strike="sngStrike" dirty="0" err="1" smtClean="0"/>
              <a:t>c++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fh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uni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4308953" y="5996247"/>
            <a:ext cx="34984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SALES</a:t>
            </a:r>
          </a:p>
          <a:p>
            <a:r>
              <a:rPr lang="en-US" strike="sngStrike" dirty="0" smtClean="0"/>
              <a:t>Florian</a:t>
            </a:r>
            <a:r>
              <a:rPr lang="en-US" dirty="0" smtClean="0"/>
              <a:t> LIBRARY FORT WORTH </a:t>
            </a:r>
            <a:r>
              <a:rPr lang="en-US" strike="sngStrike" dirty="0" smtClean="0"/>
              <a:t>killer</a:t>
            </a:r>
            <a:endParaRPr lang="en-US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730658" y="5996247"/>
            <a:ext cx="0" cy="358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20844" y="2620992"/>
            <a:ext cx="4246324" cy="23381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185781" y="3492610"/>
            <a:ext cx="2375650" cy="14634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156561" y="1427967"/>
            <a:ext cx="1514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41.j5.SQ.CPVA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538768" y="1427967"/>
            <a:ext cx="279588" cy="690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80121" y="3492610"/>
            <a:ext cx="331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HOMCE:LUX:COINTOWN </a:t>
            </a:r>
            <a:r>
              <a:rPr lang="en-US" sz="1000" strike="sngStrike" dirty="0" smtClean="0"/>
              <a:t>scrooge </a:t>
            </a:r>
            <a:r>
              <a:rPr lang="en-US" sz="1000" strike="sngStrike" dirty="0" err="1" smtClean="0"/>
              <a:t>florian</a:t>
            </a:r>
            <a:endParaRPr lang="en-US" sz="10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8858999" y="6333743"/>
            <a:ext cx="331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Dos attack: so much data scrooge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5058524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6331684" y="2039994"/>
            <a:ext cx="4954265" cy="407826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2288675" y="1478072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2322087" y="1905250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968471" y="1478072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16055" y="828644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52" y="1478072"/>
            <a:ext cx="1215887" cy="15883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82" y="2401176"/>
            <a:ext cx="1590857" cy="6044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79338" y="1971040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2379338" y="2485821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4786" y="1097292"/>
            <a:ext cx="1990640" cy="2530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288675" y="3586159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2322087" y="4013337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2968471" y="3586159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52" y="3586159"/>
            <a:ext cx="1215887" cy="158832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82" y="4509263"/>
            <a:ext cx="1590857" cy="60441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379338" y="4079127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2379338" y="4593908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34786" y="3205379"/>
            <a:ext cx="1990640" cy="2530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98571" y="391854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12:05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42" y="3388771"/>
            <a:ext cx="1407615" cy="118088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886700" y="3066393"/>
            <a:ext cx="2122714" cy="1745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80350" y="4914538"/>
            <a:ext cx="2061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Exceptoin</a:t>
            </a:r>
            <a:r>
              <a:rPr lang="en-US" dirty="0" smtClean="0"/>
              <a:t>{</a:t>
            </a:r>
          </a:p>
          <a:p>
            <a:r>
              <a:rPr lang="en-US" dirty="0" smtClean="0"/>
              <a:t>	!</a:t>
            </a:r>
            <a:r>
              <a:rPr lang="en-US" dirty="0" err="1" smtClean="0"/>
              <a:t>ibm</a:t>
            </a:r>
            <a:r>
              <a:rPr lang="en-US" dirty="0" smtClean="0"/>
              <a:t>-dos: 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56201" y="4645726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200" y="5182128"/>
            <a:ext cx="639595" cy="35817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349" y="4819599"/>
            <a:ext cx="583760" cy="306945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652017" y="3628221"/>
            <a:ext cx="2647172" cy="4338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011" y="5501987"/>
            <a:ext cx="636975" cy="382185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9535465" y="4262397"/>
            <a:ext cx="796373" cy="166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110843" y="1565544"/>
            <a:ext cx="1220841" cy="163983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767943" y="1478072"/>
            <a:ext cx="1779814" cy="2108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256201" y="1594551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MAXI(IM)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904" y="2023661"/>
            <a:ext cx="403330" cy="54054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618" y="2664766"/>
            <a:ext cx="296989" cy="40162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613831" y="2171700"/>
            <a:ext cx="546403" cy="833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441075" y="3738559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69" name="Rectangle 68"/>
          <p:cNvSpPr/>
          <p:nvPr/>
        </p:nvSpPr>
        <p:spPr>
          <a:xfrm>
            <a:off x="2474487" y="4165737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3120871" y="3738559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2" y="3738559"/>
            <a:ext cx="1215887" cy="158832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82" y="4661663"/>
            <a:ext cx="1590857" cy="60441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2531738" y="4231527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2531738" y="4746308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245215" y="5016950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77" name="Rectangle 76"/>
          <p:cNvSpPr/>
          <p:nvPr/>
        </p:nvSpPr>
        <p:spPr>
          <a:xfrm>
            <a:off x="3278627" y="5444128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3925011" y="5016950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892" y="5016950"/>
            <a:ext cx="1215887" cy="158832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22" y="5940054"/>
            <a:ext cx="1590857" cy="604412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3335878" y="5509918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H="1" flipV="1">
            <a:off x="3335878" y="6024699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0753" y="1465622"/>
            <a:ext cx="1000602" cy="838889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H="1">
            <a:off x="6663222" y="1426428"/>
            <a:ext cx="988795" cy="9363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29545" y="1928494"/>
            <a:ext cx="453800" cy="380459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>
            <a:off x="4501439" y="1592913"/>
            <a:ext cx="379045" cy="1051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1663" y="4448459"/>
            <a:ext cx="453800" cy="380459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4870903" y="3983451"/>
            <a:ext cx="379045" cy="1051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858576" y="5407608"/>
            <a:ext cx="379045" cy="1051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1618" y="5811432"/>
            <a:ext cx="453800" cy="38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037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23" name="Oval 22"/>
          <p:cNvSpPr/>
          <p:nvPr/>
        </p:nvSpPr>
        <p:spPr>
          <a:xfrm>
            <a:off x="5916055" y="828644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947535" y="1366208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1980947" y="1793386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2627331" y="1366208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" y="1366208"/>
            <a:ext cx="1215887" cy="15883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42" y="2289312"/>
            <a:ext cx="1590857" cy="60441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038198" y="1859176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2038198" y="2373957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560896" y="1756866"/>
            <a:ext cx="379045" cy="1051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38" y="2160690"/>
            <a:ext cx="453800" cy="38045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32" y="1366208"/>
            <a:ext cx="2705100" cy="168592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947535" y="3290326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1980947" y="3717504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2627331" y="3290326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" y="3290326"/>
            <a:ext cx="1215887" cy="158832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42" y="4213430"/>
            <a:ext cx="1590857" cy="604412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038198" y="3783294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2038198" y="4298075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560896" y="3680984"/>
            <a:ext cx="379045" cy="1051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38" y="4084808"/>
            <a:ext cx="453800" cy="38045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32" y="3290326"/>
            <a:ext cx="2705100" cy="168592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293914" y="1289957"/>
            <a:ext cx="1875037" cy="1928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93914" y="2954529"/>
            <a:ext cx="1983138" cy="2359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038198" y="4869091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2014019" y="5621075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1" name="Oval 50"/>
          <p:cNvSpPr/>
          <p:nvPr/>
        </p:nvSpPr>
        <p:spPr>
          <a:xfrm>
            <a:off x="2717994" y="4869091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84" y="5193897"/>
            <a:ext cx="1215887" cy="158832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14" y="6117001"/>
            <a:ext cx="1590857" cy="604412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071270" y="5686865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2071270" y="6201646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93968" y="5584555"/>
            <a:ext cx="379045" cy="1051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010" y="5988379"/>
            <a:ext cx="453800" cy="38045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404" y="5193897"/>
            <a:ext cx="2705100" cy="168592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25639" y="4291774"/>
            <a:ext cx="1983138" cy="2359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8596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23" name="Oval 22"/>
          <p:cNvSpPr/>
          <p:nvPr/>
        </p:nvSpPr>
        <p:spPr>
          <a:xfrm>
            <a:off x="5916055" y="828644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769099" y="3424378"/>
            <a:ext cx="2253343" cy="221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TIOVLI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" y="1366208"/>
            <a:ext cx="1215887" cy="158832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947535" y="1366208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1980947" y="1793386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8451629" y="1369466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42" y="2289312"/>
            <a:ext cx="1590857" cy="60441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038198" y="1859176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2038198" y="2373957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562" y="1780537"/>
            <a:ext cx="1629212" cy="136590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7941555" y="1355382"/>
            <a:ext cx="1271003" cy="2447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080" y="3993431"/>
            <a:ext cx="2562225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56" y="2322887"/>
            <a:ext cx="2466975" cy="18478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751614" y="1859176"/>
            <a:ext cx="2604017" cy="302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818491" y="3645821"/>
            <a:ext cx="2730985" cy="2803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446" y="4418586"/>
            <a:ext cx="2157220" cy="180858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9388929" y="3802969"/>
            <a:ext cx="2106385" cy="15199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trike="sngStrike" dirty="0" smtClean="0">
                <a:solidFill>
                  <a:schemeClr val="tx1"/>
                </a:solidFill>
              </a:rPr>
              <a:t>I Don’t like Wok</a:t>
            </a:r>
            <a:endParaRPr lang="en-US" sz="3600" strike="sngStrike" dirty="0">
              <a:solidFill>
                <a:schemeClr val="tx1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73" y="5239792"/>
            <a:ext cx="1215887" cy="15883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30375" y="6449786"/>
            <a:ext cx="31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 either </a:t>
            </a:r>
            <a:r>
              <a:rPr lang="en-US" strike="sngStrike" dirty="0" err="1" smtClean="0"/>
              <a:t>ather</a:t>
            </a:r>
            <a:r>
              <a:rPr lang="en-US" strike="sngStrike" dirty="0" smtClean="0"/>
              <a:t> 23 same meals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9927771" y="3146443"/>
            <a:ext cx="20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HOCE:LUX:BRINETY</a:t>
            </a:r>
            <a:endParaRPr lang="en-US" b="1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3461" y="2104604"/>
            <a:ext cx="1751214" cy="1050729"/>
          </a:xfrm>
          <a:prstGeom prst="rect">
            <a:avLst/>
          </a:prstGeom>
        </p:spPr>
      </p:pic>
      <p:cxnSp>
        <p:nvCxnSpPr>
          <p:cNvPr id="15" name="Straight Connector 14"/>
          <p:cNvCxnSpPr>
            <a:endCxn id="13" idx="3"/>
          </p:cNvCxnSpPr>
          <p:nvPr/>
        </p:nvCxnSpPr>
        <p:spPr>
          <a:xfrm>
            <a:off x="9780814" y="1544411"/>
            <a:ext cx="2183861" cy="1786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029740" y="4039095"/>
            <a:ext cx="1271003" cy="2447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18457" y="1164920"/>
            <a:ext cx="767443" cy="2638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2219" y="4418586"/>
            <a:ext cx="1414047" cy="3076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9368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23" name="Oval 22"/>
          <p:cNvSpPr/>
          <p:nvPr/>
        </p:nvSpPr>
        <p:spPr>
          <a:xfrm>
            <a:off x="5916055" y="828644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678954" y="-491991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405" y="2131974"/>
            <a:ext cx="2562225" cy="1790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09" y="2402196"/>
            <a:ext cx="954831" cy="71520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045816" y="1784364"/>
            <a:ext cx="2730985" cy="2803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771" y="2557129"/>
            <a:ext cx="2157220" cy="180858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9616254" y="1941512"/>
            <a:ext cx="2106385" cy="15199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trike="sngStrike" dirty="0" smtClean="0">
                <a:solidFill>
                  <a:schemeClr val="tx1"/>
                </a:solidFill>
              </a:rPr>
              <a:t>I Don’t like Wok</a:t>
            </a:r>
            <a:endParaRPr lang="en-US" sz="3600" strike="sngStrike" dirty="0">
              <a:solidFill>
                <a:schemeClr val="tx1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8" y="3378335"/>
            <a:ext cx="1215887" cy="15883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57700" y="4588329"/>
            <a:ext cx="31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 either </a:t>
            </a:r>
            <a:r>
              <a:rPr lang="en-US" strike="sngStrike" dirty="0" err="1" smtClean="0"/>
              <a:t>ather</a:t>
            </a:r>
            <a:r>
              <a:rPr lang="en-US" strike="sngStrike" dirty="0" smtClean="0"/>
              <a:t> 23 same meals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10155096" y="1284986"/>
            <a:ext cx="20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HOCE:LUX:BRINETY</a:t>
            </a:r>
            <a:endParaRPr lang="en-US" b="1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" y="1279938"/>
            <a:ext cx="594662" cy="35679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5626" y="1187293"/>
            <a:ext cx="846220" cy="537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257065" y="2177638"/>
            <a:ext cx="1271003" cy="2447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9544" y="2557129"/>
            <a:ext cx="1414047" cy="3076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96424" y="4119008"/>
            <a:ext cx="98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away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309" y="2554596"/>
            <a:ext cx="954831" cy="7152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709" y="2706996"/>
            <a:ext cx="954831" cy="7152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09" y="2859396"/>
            <a:ext cx="954831" cy="71520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509" y="3011796"/>
            <a:ext cx="954831" cy="7152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09" y="3164196"/>
            <a:ext cx="954831" cy="71520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309" y="3316596"/>
            <a:ext cx="954831" cy="71520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709" y="3468996"/>
            <a:ext cx="954831" cy="71520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805" y="2284374"/>
            <a:ext cx="2562225" cy="17907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205" y="2436774"/>
            <a:ext cx="2562225" cy="17907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05" y="2589174"/>
            <a:ext cx="2562225" cy="17907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05" y="2741574"/>
            <a:ext cx="2562225" cy="17907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085431" y="1588908"/>
            <a:ext cx="4467159" cy="36188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98309" y="1469652"/>
            <a:ext cx="2258756" cy="37381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7" y="5186377"/>
            <a:ext cx="1215887" cy="158832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174860" y="5186377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2208272" y="5613555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3867" y="6109481"/>
            <a:ext cx="1590857" cy="60441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2265523" y="5679345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2265523" y="6194126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21379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23" name="Oval 22"/>
          <p:cNvSpPr/>
          <p:nvPr/>
        </p:nvSpPr>
        <p:spPr>
          <a:xfrm>
            <a:off x="5916055" y="828644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678954" y="-491991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155096" y="1284986"/>
            <a:ext cx="20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HOCE:LUX:BRINETY</a:t>
            </a:r>
            <a:endParaRPr lang="en-US" b="1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" y="1279938"/>
            <a:ext cx="594662" cy="35679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5626" y="1187293"/>
            <a:ext cx="846220" cy="537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7" y="5186377"/>
            <a:ext cx="1215887" cy="158832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174860" y="5186377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2208272" y="5613555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867" y="6109481"/>
            <a:ext cx="1590857" cy="60441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2265523" y="5679345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2265523" y="6194126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9" y="2305314"/>
            <a:ext cx="1215887" cy="1588321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883852" y="2305314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1917264" y="2732492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859" y="3228418"/>
            <a:ext cx="1590857" cy="60441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974515" y="2798282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1974515" y="3313063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489" y="5031303"/>
            <a:ext cx="2157220" cy="180858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5056665" y="4294972"/>
            <a:ext cx="1271003" cy="2447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2322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23" name="Oval 22"/>
          <p:cNvSpPr/>
          <p:nvPr/>
        </p:nvSpPr>
        <p:spPr>
          <a:xfrm>
            <a:off x="5916055" y="828644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678954" y="-491991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155096" y="1284986"/>
            <a:ext cx="20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HOCE:LUX:BRINETY</a:t>
            </a:r>
            <a:endParaRPr lang="en-US" b="1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" y="1279938"/>
            <a:ext cx="594662" cy="35679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5626" y="1187293"/>
            <a:ext cx="846220" cy="537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7" y="5186377"/>
            <a:ext cx="1215887" cy="15883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9" y="2305314"/>
            <a:ext cx="1215887" cy="1588321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883852" y="2305314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1917264" y="2732492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859" y="3228418"/>
            <a:ext cx="1590857" cy="60441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974515" y="2798282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1974515" y="3313063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7845" y="2550513"/>
            <a:ext cx="2157220" cy="180858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0214021" y="1814182"/>
            <a:ext cx="1271003" cy="24475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31" y="1984345"/>
            <a:ext cx="2562225" cy="1790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535" y="2254567"/>
            <a:ext cx="954831" cy="71520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244442" y="1636735"/>
            <a:ext cx="2730985" cy="2803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56326" y="4440700"/>
            <a:ext cx="31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 either </a:t>
            </a:r>
            <a:r>
              <a:rPr lang="en-US" strike="sngStrike" dirty="0" err="1" smtClean="0"/>
              <a:t>ather</a:t>
            </a:r>
            <a:r>
              <a:rPr lang="en-US" strike="sngStrike" dirty="0" smtClean="0"/>
              <a:t> 23 same meals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4195050" y="3971379"/>
            <a:ext cx="98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away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35" y="2406967"/>
            <a:ext cx="954831" cy="7152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35" y="2559367"/>
            <a:ext cx="954831" cy="7152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35" y="2711767"/>
            <a:ext cx="954831" cy="7152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35" y="2864167"/>
            <a:ext cx="954831" cy="7152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535" y="3016567"/>
            <a:ext cx="954831" cy="71520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35" y="3168967"/>
            <a:ext cx="954831" cy="7152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35" y="3321367"/>
            <a:ext cx="954831" cy="71520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31" y="2136745"/>
            <a:ext cx="2562225" cy="17907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31" y="2289145"/>
            <a:ext cx="2562225" cy="17907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31" y="2441545"/>
            <a:ext cx="2562225" cy="17907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31" y="2593945"/>
            <a:ext cx="2562225" cy="17907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906" y="4308720"/>
            <a:ext cx="2562225" cy="17907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10" y="4578942"/>
            <a:ext cx="954831" cy="71520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546201" y="6765075"/>
            <a:ext cx="31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 either </a:t>
            </a:r>
            <a:r>
              <a:rPr lang="en-US" strike="sngStrike" dirty="0" err="1" smtClean="0"/>
              <a:t>ather</a:t>
            </a:r>
            <a:r>
              <a:rPr lang="en-US" strike="sngStrike" dirty="0" smtClean="0"/>
              <a:t> 23 same meals</a:t>
            </a:r>
            <a:endParaRPr lang="en-US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810" y="4731342"/>
            <a:ext cx="954831" cy="71520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210" y="4883742"/>
            <a:ext cx="954831" cy="71520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610" y="5036142"/>
            <a:ext cx="954831" cy="71520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10" y="5188542"/>
            <a:ext cx="954831" cy="71520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410" y="5340942"/>
            <a:ext cx="954831" cy="71520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810" y="5493342"/>
            <a:ext cx="954831" cy="71520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10" y="5645742"/>
            <a:ext cx="954831" cy="71520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306" y="4461120"/>
            <a:ext cx="2562225" cy="17907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706" y="4613520"/>
            <a:ext cx="2562225" cy="17907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06" y="4765920"/>
            <a:ext cx="2562225" cy="17907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506" y="4918320"/>
            <a:ext cx="25622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28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Sleepgin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23" name="Oval 22"/>
          <p:cNvSpPr/>
          <p:nvPr/>
        </p:nvSpPr>
        <p:spPr>
          <a:xfrm>
            <a:off x="5916055" y="828644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678954" y="-491991"/>
            <a:ext cx="206089" cy="1749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7114" y="1274417"/>
            <a:ext cx="368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HOMICIDE:LUX:COINTOWN:BRINETY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626" y="1187293"/>
            <a:ext cx="846220" cy="537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37" y="5186377"/>
            <a:ext cx="1215887" cy="158832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174860" y="5186377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2208272" y="5613555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867" y="6109481"/>
            <a:ext cx="1590857" cy="60441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2265523" y="5679345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2265523" y="6194126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29" y="2305314"/>
            <a:ext cx="1215887" cy="1588321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883852" y="2305314"/>
            <a:ext cx="2160872" cy="33238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1917264" y="2732492"/>
            <a:ext cx="2127460" cy="1161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859" y="3228418"/>
            <a:ext cx="1590857" cy="60441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974515" y="2798282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CPVA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1974515" y="3313063"/>
            <a:ext cx="2070209" cy="2278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31" y="1984345"/>
            <a:ext cx="2562225" cy="1790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535" y="2254567"/>
            <a:ext cx="954831" cy="71520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156326" y="4440700"/>
            <a:ext cx="311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 either </a:t>
            </a:r>
            <a:r>
              <a:rPr lang="en-US" strike="sngStrike" dirty="0" err="1" smtClean="0"/>
              <a:t>ather</a:t>
            </a:r>
            <a:r>
              <a:rPr lang="en-US" strike="sngStrike" dirty="0" smtClean="0"/>
              <a:t> 23 same meals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35" y="2406967"/>
            <a:ext cx="954831" cy="7152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35" y="2559367"/>
            <a:ext cx="954831" cy="71520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35" y="2711767"/>
            <a:ext cx="954831" cy="7152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35" y="2864167"/>
            <a:ext cx="954831" cy="71520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535" y="3016567"/>
            <a:ext cx="954831" cy="7152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935" y="3168967"/>
            <a:ext cx="954831" cy="71520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335" y="3321367"/>
            <a:ext cx="954831" cy="71520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31" y="2136745"/>
            <a:ext cx="2562225" cy="17907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831" y="2289145"/>
            <a:ext cx="2562225" cy="17907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231" y="2441545"/>
            <a:ext cx="2562225" cy="17907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631" y="2593945"/>
            <a:ext cx="2562225" cy="17907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5043" y="4234397"/>
            <a:ext cx="2936800" cy="261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>
            <a:off x="4457700" y="1724743"/>
            <a:ext cx="2541141" cy="469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7487720" y="1654318"/>
            <a:ext cx="2610125" cy="257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5487518" y="1515148"/>
            <a:ext cx="1358923" cy="4765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86060" y="5518766"/>
            <a:ext cx="49052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Test, test, test: sharks, stem 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, test, test </a:t>
            </a:r>
            <a:r>
              <a:rPr lang="en-US" strike="sngStrike" dirty="0" err="1" smtClean="0"/>
              <a:t>test</a:t>
            </a:r>
            <a:r>
              <a:rPr lang="en-US" strike="sngStrike" dirty="0" smtClean="0"/>
              <a:t>: </a:t>
            </a:r>
          </a:p>
          <a:p>
            <a:endParaRPr lang="en-US" dirty="0"/>
          </a:p>
          <a:p>
            <a:r>
              <a:rPr lang="en-US" strike="sngStrike" dirty="0" smtClean="0"/>
              <a:t>Sir, </a:t>
            </a:r>
            <a:r>
              <a:rPr lang="en-US" strike="sngStrike" dirty="0" err="1" smtClean="0"/>
              <a:t>squa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, test </a:t>
            </a:r>
            <a:r>
              <a:rPr lang="en-US" strike="sngStrike" dirty="0" err="1" smtClean="0"/>
              <a:t>teim</a:t>
            </a:r>
            <a:r>
              <a:rPr lang="en-US" strike="sngStrike" dirty="0" smtClean="0"/>
              <a:t>, sire </a:t>
            </a:r>
            <a:r>
              <a:rPr lang="en-US" strike="sngStrike" dirty="0" err="1" smtClean="0"/>
              <a:t>suqr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297365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67" y="845507"/>
            <a:ext cx="3471125" cy="192319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Sleepgin</a:t>
            </a:r>
            <a:r>
              <a:rPr lang="en-US" dirty="0" smtClean="0"/>
              <a:t> outside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756393" y="2889786"/>
            <a:ext cx="60584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PETOPHILIA</a:t>
            </a:r>
            <a:endParaRPr lang="en-US" sz="9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4" y="2925012"/>
            <a:ext cx="3380613" cy="35700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4471" y="4459446"/>
            <a:ext cx="1434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IBM, Virginia</a:t>
            </a:r>
          </a:p>
          <a:p>
            <a:r>
              <a:rPr lang="en-US" dirty="0" smtClean="0"/>
              <a:t>IBM, </a:t>
            </a:r>
            <a:r>
              <a:rPr lang="en-US" dirty="0" err="1" smtClean="0"/>
              <a:t>Navaro</a:t>
            </a:r>
            <a:endParaRPr lang="en-US" dirty="0" smtClean="0"/>
          </a:p>
          <a:p>
            <a:r>
              <a:rPr lang="en-US" dirty="0" smtClean="0"/>
              <a:t>IBM, Marshal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801" y="4551683"/>
            <a:ext cx="431318" cy="73885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6576164" y="4459446"/>
            <a:ext cx="3144033" cy="1014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39836" y="5699342"/>
            <a:ext cx="4161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Navato</a:t>
            </a:r>
            <a:r>
              <a:rPr lang="en-US" dirty="0" smtClean="0"/>
              <a:t> to </a:t>
            </a:r>
            <a:r>
              <a:rPr lang="en-US" dirty="0" err="1" smtClean="0"/>
              <a:t>Petalum</a:t>
            </a:r>
            <a:r>
              <a:rPr lang="en-US" dirty="0" smtClean="0"/>
              <a:t> (C5/J5)</a:t>
            </a:r>
          </a:p>
          <a:p>
            <a:r>
              <a:rPr lang="en-US" dirty="0" smtClean="0"/>
              <a:t>SAN MATEO COURT </a:t>
            </a:r>
            <a:r>
              <a:rPr lang="en-US" strike="sngStrike" dirty="0" smtClean="0"/>
              <a:t>band in Marin St. Rosa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964471" y="5837129"/>
            <a:ext cx="3131507" cy="185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35638" y="6130514"/>
            <a:ext cx="2520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Contributory Negligence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576164" y="1415536"/>
            <a:ext cx="293356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Contributory Negligence</a:t>
            </a:r>
          </a:p>
          <a:p>
            <a:r>
              <a:rPr lang="en-US" dirty="0" smtClean="0"/>
              <a:t>§Bystander</a:t>
            </a:r>
          </a:p>
          <a:p>
            <a:pPr fontAlgn="base"/>
            <a:r>
              <a:rPr lang="en-US" dirty="0" smtClean="0"/>
              <a:t>§Accomplice</a:t>
            </a:r>
            <a:r>
              <a:rPr lang="en-US" dirty="0" smtClean="0">
                <a:hlinkClick r:id="rId5"/>
              </a:rPr>
              <a:t/>
            </a:r>
            <a:br>
              <a:rPr lang="en-US" dirty="0" smtClean="0">
                <a:hlinkClick r:id="rId5"/>
              </a:rPr>
            </a:br>
            <a:endParaRPr lang="en-US" dirty="0" smtClean="0"/>
          </a:p>
          <a:p>
            <a:pPr fontAlgn="base"/>
            <a:r>
              <a:rPr lang="en-US" dirty="0" smtClean="0"/>
              <a:t>	Michelle </a:t>
            </a:r>
            <a:r>
              <a:rPr lang="en-US" dirty="0"/>
              <a:t>H. </a:t>
            </a:r>
            <a:r>
              <a:rPr lang="en-US" dirty="0" err="1"/>
              <a:t>Browdy</a:t>
            </a:r>
            <a:endParaRPr lang="en-US" dirty="0"/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64" y="1745275"/>
            <a:ext cx="594382" cy="89319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7302674" y="2638472"/>
            <a:ext cx="2512172" cy="25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139836" y="1745275"/>
            <a:ext cx="1866378" cy="880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708181" y="2742583"/>
            <a:ext cx="32592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https://www.ncbi.nlm.nih.gov/pmc/articles/PMC7523554/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220566" y="1653436"/>
            <a:ext cx="1276245" cy="221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220565" y="1916383"/>
            <a:ext cx="1276245" cy="5755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756393" y="3407079"/>
            <a:ext cx="2393886" cy="488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576164" y="3407079"/>
            <a:ext cx="2933560" cy="85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082" y="2865693"/>
            <a:ext cx="1831766" cy="183176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0496810" y="2764129"/>
            <a:ext cx="1390390" cy="2709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10546" y="2514337"/>
            <a:ext cx="4873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NY </a:t>
            </a:r>
            <a:r>
              <a:rPr lang="en-US" strike="sngStrike" dirty="0" err="1" smtClean="0"/>
              <a:t>Licese</a:t>
            </a:r>
            <a:r>
              <a:rPr lang="en-US" strike="sngStrike" dirty="0" smtClean="0"/>
              <a:t>, CA </a:t>
            </a:r>
            <a:r>
              <a:rPr lang="en-US" strike="sngStrike" dirty="0" err="1" smtClean="0"/>
              <a:t>licnese</a:t>
            </a:r>
            <a:r>
              <a:rPr lang="en-US" strike="sngStrike" dirty="0" smtClean="0"/>
              <a:t> </a:t>
            </a:r>
          </a:p>
          <a:p>
            <a:r>
              <a:rPr lang="en-US" dirty="0" smtClean="0"/>
              <a:t>PEGNAON VIRING MARY</a:t>
            </a:r>
            <a:r>
              <a:rPr lang="en-US" strike="sngStrike" dirty="0" smtClean="0"/>
              <a:t>(MBA.41.in advance LLM)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513873" y="2649588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MAINSTREE(1997)</a:t>
            </a:r>
          </a:p>
          <a:p>
            <a:r>
              <a:rPr lang="en-US" dirty="0" smtClean="0"/>
              <a:t>2006, 2014, 2023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755488" y="4190679"/>
            <a:ext cx="1880451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250"/>
              </a:lnSpc>
              <a:spcBef>
                <a:spcPts val="2000"/>
              </a:spcBef>
              <a:spcAft>
                <a:spcPts val="1000"/>
              </a:spcAft>
            </a:pPr>
            <a:r>
              <a:rPr lang="en-US" sz="1798" dirty="0">
                <a:solidFill>
                  <a:srgbClr val="000000"/>
                </a:solidFill>
                <a:latin typeface="Cambria" panose="02040503050406030204" pitchFamily="18" charset="0"/>
              </a:rPr>
              <a:t>Mental Disorders</a:t>
            </a:r>
            <a:endParaRPr lang="en-US" sz="1798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730164" y="4499982"/>
            <a:ext cx="2135841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250"/>
              </a:lnSpc>
              <a:spcBef>
                <a:spcPts val="2000"/>
              </a:spcBef>
              <a:spcAft>
                <a:spcPts val="1000"/>
              </a:spcAft>
            </a:pPr>
            <a:r>
              <a:rPr lang="en-US" sz="1798" dirty="0">
                <a:solidFill>
                  <a:srgbClr val="000000"/>
                </a:solidFill>
                <a:latin typeface="Cambria" panose="02040503050406030204" pitchFamily="18" charset="0"/>
              </a:rPr>
              <a:t>Pedophilic Disorder</a:t>
            </a:r>
            <a:endParaRPr lang="en-US" sz="1798" b="0" i="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20244" y="5259323"/>
            <a:ext cx="3087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Cambria" panose="02040503050406030204" pitchFamily="18" charset="0"/>
              </a:rPr>
              <a:t>DSM-5 contain two diagnoses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656892" y="4258849"/>
            <a:ext cx="2305497" cy="200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755488" y="4459446"/>
            <a:ext cx="2394791" cy="4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62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39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39036"/>
            <a:ext cx="12192000" cy="2129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1978"/>
            <a:ext cx="12192000" cy="212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Sleepgin</a:t>
            </a:r>
            <a:r>
              <a:rPr lang="en-US" dirty="0" smtClean="0"/>
              <a:t> outside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29675" y="2714422"/>
            <a:ext cx="60584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PETOPHILIA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3023488" y="2657870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DSM-TR-IV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02" y="2661595"/>
            <a:ext cx="1790700" cy="25527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00833" y="1916482"/>
            <a:ext cx="2968668" cy="3945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2" idx="1"/>
          </p:cNvCxnSpPr>
          <p:nvPr/>
        </p:nvCxnSpPr>
        <p:spPr>
          <a:xfrm flipH="1">
            <a:off x="2929675" y="3356975"/>
            <a:ext cx="7041043" cy="142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220566" y="1653436"/>
            <a:ext cx="1276245" cy="221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220565" y="1916383"/>
            <a:ext cx="1276245" cy="5755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03084" y="2019509"/>
            <a:ext cx="24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r>
              <a:rPr lang="en-US" dirty="0" smtClean="0"/>
              <a:t>(6months)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771524" y="5109218"/>
            <a:ext cx="73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STATE</a:t>
            </a:r>
            <a:endParaRPr lang="en-US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440" y="5478550"/>
            <a:ext cx="565606" cy="738855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9771524" y="5300576"/>
            <a:ext cx="852478" cy="1136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be 39"/>
          <p:cNvSpPr/>
          <p:nvPr/>
        </p:nvSpPr>
        <p:spPr>
          <a:xfrm>
            <a:off x="3088761" y="5612611"/>
            <a:ext cx="1069447" cy="6047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164" y="5494250"/>
            <a:ext cx="1685714" cy="79047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87233" y="5663311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806698" y="5277590"/>
            <a:ext cx="1276245" cy="221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7806697" y="5540537"/>
            <a:ext cx="1276245" cy="5755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32983" y="5120058"/>
            <a:ext cx="177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2013, 2014 CPVA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620741" y="5711868"/>
            <a:ext cx="1798832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Left Brace 48"/>
          <p:cNvSpPr/>
          <p:nvPr/>
        </p:nvSpPr>
        <p:spPr>
          <a:xfrm>
            <a:off x="9682619" y="4997885"/>
            <a:ext cx="176068" cy="14390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/>
          <p:cNvSpPr/>
          <p:nvPr/>
        </p:nvSpPr>
        <p:spPr>
          <a:xfrm>
            <a:off x="10344515" y="4929692"/>
            <a:ext cx="279487" cy="15643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18247" y="5367589"/>
            <a:ext cx="1276245" cy="221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118246" y="5630536"/>
            <a:ext cx="1276245" cy="5755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-99235" y="5733662"/>
            <a:ext cx="24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r>
              <a:rPr lang="en-US" dirty="0" smtClean="0"/>
              <a:t>(6months)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1317278"/>
            <a:ext cx="1141043" cy="114104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5" y="1318585"/>
            <a:ext cx="994598" cy="118289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44" y="1274813"/>
            <a:ext cx="1153184" cy="1277706"/>
          </a:xfrm>
          <a:prstGeom prst="rect">
            <a:avLst/>
          </a:prstGeom>
        </p:spPr>
      </p:pic>
      <p:cxnSp>
        <p:nvCxnSpPr>
          <p:cNvPr id="58" name="Straight Connector 57"/>
          <p:cNvCxnSpPr>
            <a:endCxn id="40" idx="0"/>
          </p:cNvCxnSpPr>
          <p:nvPr/>
        </p:nvCxnSpPr>
        <p:spPr>
          <a:xfrm flipV="1">
            <a:off x="3256767" y="5612611"/>
            <a:ext cx="442317" cy="824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449685" y="3932210"/>
            <a:ext cx="13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Current: 10Y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197943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2515</Words>
  <Application>Microsoft Office PowerPoint</Application>
  <PresentationFormat>Widescreen</PresentationFormat>
  <Paragraphs>1026</Paragraphs>
  <Slides>76</Slides>
  <Notes>6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Arial</vt:lpstr>
      <vt:lpstr>Calibri</vt:lpstr>
      <vt:lpstr>Calibri Light</vt:lpstr>
      <vt:lpstr>Cambria</vt:lpstr>
      <vt:lpstr>Google Sans</vt:lpstr>
      <vt:lpstr>Montserrat</vt:lpstr>
      <vt:lpstr>Public Sans</vt:lpstr>
      <vt:lpstr>Public Sans Web</vt:lpstr>
      <vt:lpstr>Roboto</vt:lpstr>
      <vt:lpstr>Source Serif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50</cp:revision>
  <dcterms:created xsi:type="dcterms:W3CDTF">2023-07-21T13:09:42Z</dcterms:created>
  <dcterms:modified xsi:type="dcterms:W3CDTF">2023-07-21T20:51:08Z</dcterms:modified>
</cp:coreProperties>
</file>